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Lst>
  <p:notesMasterIdLst>
    <p:notesMasterId r:id="rId33"/>
  </p:notesMasterIdLst>
  <p:sldIdLst>
    <p:sldId id="256" r:id="rId3"/>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8" r:id="rId31"/>
    <p:sldId id="289"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01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112843935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44" name="Shape 1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13" name="Shape 3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1" name="Shape 15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21" name="Shape 3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40" name="Shape 3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Shape 34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79" name="Shape 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397" name="Shape 3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58" name="Shape 15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6" name="Shape 16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20" name="Shape 20"/>
          <p:cNvSpPr txBox="1">
            <a:spLocks noGrp="1"/>
          </p:cNvSpPr>
          <p:nvPr>
            <p:ph type="subTitle" idx="1"/>
          </p:nvPr>
        </p:nvSpPr>
        <p:spPr>
          <a:xfrm>
            <a:off x="457200" y="1604520"/>
            <a:ext cx="8229240" cy="397764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21" name="Shape 21"/>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9" name="Shape 59"/>
          <p:cNvSpPr txBox="1">
            <a:spLocks noGrp="1"/>
          </p:cNvSpPr>
          <p:nvPr>
            <p:ph type="body" idx="1"/>
          </p:nvPr>
        </p:nvSpPr>
        <p:spPr>
          <a:xfrm>
            <a:off x="457200" y="160452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0" name="Shape 60"/>
          <p:cNvSpPr txBox="1">
            <a:spLocks noGrp="1"/>
          </p:cNvSpPr>
          <p:nvPr>
            <p:ph type="body" idx="2"/>
          </p:nvPr>
        </p:nvSpPr>
        <p:spPr>
          <a:xfrm>
            <a:off x="457200" y="368244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1" name="Shape 61"/>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4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4" name="Shape 64"/>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5" name="Shape 65"/>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6" name="Shape 66"/>
          <p:cNvSpPr txBox="1">
            <a:spLocks noGrp="1"/>
          </p:cNvSpPr>
          <p:nvPr>
            <p:ph type="body" idx="3"/>
          </p:nvPr>
        </p:nvSpPr>
        <p:spPr>
          <a:xfrm>
            <a:off x="467424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7" name="Shape 67"/>
          <p:cNvSpPr txBox="1">
            <a:spLocks noGrp="1"/>
          </p:cNvSpPr>
          <p:nvPr>
            <p:ph type="body" idx="4"/>
          </p:nvPr>
        </p:nvSpPr>
        <p:spPr>
          <a:xfrm>
            <a:off x="45720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68" name="Shape 68"/>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6 Conten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71" name="Shape 71"/>
          <p:cNvSpPr txBox="1">
            <a:spLocks noGrp="1"/>
          </p:cNvSpPr>
          <p:nvPr>
            <p:ph type="body" idx="1"/>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72" name="Shape 72"/>
          <p:cNvSpPr txBox="1">
            <a:spLocks noGrp="1"/>
          </p:cNvSpPr>
          <p:nvPr>
            <p:ph type="body" idx="2"/>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73" name="Shape 73"/>
          <p:cNvSpPr/>
          <p:nvPr/>
        </p:nvSpPr>
        <p:spPr>
          <a:xfrm>
            <a:off x="457200" y="1604520"/>
            <a:ext cx="8229240" cy="3977640"/>
          </a:xfrm>
          <a:prstGeom prst="rect">
            <a:avLst/>
          </a:prstGeom>
          <a:noFill/>
          <a:ln>
            <a:noFill/>
          </a:ln>
        </p:spPr>
      </p:sp>
      <p:sp>
        <p:nvSpPr>
          <p:cNvPr id="74" name="Shape 74"/>
          <p:cNvSpPr/>
          <p:nvPr/>
        </p:nvSpPr>
        <p:spPr>
          <a:xfrm>
            <a:off x="457200" y="1604520"/>
            <a:ext cx="8229240" cy="3977640"/>
          </a:xfrm>
          <a:prstGeom prst="rect">
            <a:avLst/>
          </a:prstGeom>
          <a:noFill/>
          <a:ln>
            <a:noFill/>
          </a:ln>
        </p:spPr>
      </p:sp>
      <p:sp>
        <p:nvSpPr>
          <p:cNvPr id="75" name="Shape 75"/>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Shape 84"/>
        <p:cNvGrpSpPr/>
        <p:nvPr/>
      </p:nvGrpSpPr>
      <p:grpSpPr>
        <a:xfrm>
          <a:off x="0" y="0"/>
          <a:ext cx="0" cy="0"/>
          <a:chOff x="0" y="0"/>
          <a:chExt cx="0" cy="0"/>
        </a:xfrm>
      </p:grpSpPr>
      <p:sp>
        <p:nvSpPr>
          <p:cNvPr id="85" name="Shape 85"/>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88" name="Shape 88"/>
          <p:cNvSpPr txBox="1">
            <a:spLocks noGrp="1"/>
          </p:cNvSpPr>
          <p:nvPr>
            <p:ph type="subTitle" idx="1"/>
          </p:nvPr>
        </p:nvSpPr>
        <p:spPr>
          <a:xfrm>
            <a:off x="457200" y="1604520"/>
            <a:ext cx="8229240" cy="397764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89" name="Shape 89"/>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92" name="Shape 92"/>
          <p:cNvSpPr txBox="1">
            <a:spLocks noGrp="1"/>
          </p:cNvSpPr>
          <p:nvPr>
            <p:ph type="body" idx="1"/>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93" name="Shape 93"/>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96" name="Shape 96"/>
          <p:cNvSpPr txBox="1">
            <a:spLocks noGrp="1"/>
          </p:cNvSpPr>
          <p:nvPr>
            <p:ph type="body" idx="1"/>
          </p:nvPr>
        </p:nvSpPr>
        <p:spPr>
          <a:xfrm>
            <a:off x="45720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97" name="Shape 97"/>
          <p:cNvSpPr txBox="1">
            <a:spLocks noGrp="1"/>
          </p:cNvSpPr>
          <p:nvPr>
            <p:ph type="body" idx="2"/>
          </p:nvPr>
        </p:nvSpPr>
        <p:spPr>
          <a:xfrm>
            <a:off x="467424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98" name="Shape 98"/>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01" name="Shape 101"/>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Shape 102"/>
        <p:cNvGrpSpPr/>
        <p:nvPr/>
      </p:nvGrpSpPr>
      <p:grpSpPr>
        <a:xfrm>
          <a:off x="0" y="0"/>
          <a:ext cx="0" cy="0"/>
          <a:chOff x="0" y="0"/>
          <a:chExt cx="0" cy="0"/>
        </a:xfrm>
      </p:grpSpPr>
      <p:sp>
        <p:nvSpPr>
          <p:cNvPr id="103" name="Shape 103"/>
          <p:cNvSpPr txBox="1">
            <a:spLocks noGrp="1"/>
          </p:cNvSpPr>
          <p:nvPr>
            <p:ph type="subTitle" idx="1"/>
          </p:nvPr>
        </p:nvSpPr>
        <p:spPr>
          <a:xfrm>
            <a:off x="457200" y="1505880"/>
            <a:ext cx="8229240" cy="681300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04" name="Shape 104"/>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07" name="Shape 107"/>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08" name="Shape 108"/>
          <p:cNvSpPr txBox="1">
            <a:spLocks noGrp="1"/>
          </p:cNvSpPr>
          <p:nvPr>
            <p:ph type="body" idx="2"/>
          </p:nvPr>
        </p:nvSpPr>
        <p:spPr>
          <a:xfrm>
            <a:off x="45720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09" name="Shape 109"/>
          <p:cNvSpPr txBox="1">
            <a:spLocks noGrp="1"/>
          </p:cNvSpPr>
          <p:nvPr>
            <p:ph type="body" idx="3"/>
          </p:nvPr>
        </p:nvSpPr>
        <p:spPr>
          <a:xfrm>
            <a:off x="467424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0" name="Shape 110"/>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3" name="Shape 113"/>
          <p:cNvSpPr txBox="1">
            <a:spLocks noGrp="1"/>
          </p:cNvSpPr>
          <p:nvPr>
            <p:ph type="body" idx="1"/>
          </p:nvPr>
        </p:nvSpPr>
        <p:spPr>
          <a:xfrm>
            <a:off x="45720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4" name="Shape 114"/>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5" name="Shape 115"/>
          <p:cNvSpPr txBox="1">
            <a:spLocks noGrp="1"/>
          </p:cNvSpPr>
          <p:nvPr>
            <p:ph type="body" idx="3"/>
          </p:nvPr>
        </p:nvSpPr>
        <p:spPr>
          <a:xfrm>
            <a:off x="467424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6" name="Shape 116"/>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9" name="Shape 119"/>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0" name="Shape 120"/>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1" name="Shape 121"/>
          <p:cNvSpPr txBox="1">
            <a:spLocks noGrp="1"/>
          </p:cNvSpPr>
          <p:nvPr>
            <p:ph type="body" idx="3"/>
          </p:nvPr>
        </p:nvSpPr>
        <p:spPr>
          <a:xfrm>
            <a:off x="457200" y="368244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2" name="Shape 12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5" name="Shape 125"/>
          <p:cNvSpPr txBox="1">
            <a:spLocks noGrp="1"/>
          </p:cNvSpPr>
          <p:nvPr>
            <p:ph type="body" idx="1"/>
          </p:nvPr>
        </p:nvSpPr>
        <p:spPr>
          <a:xfrm>
            <a:off x="457200" y="160452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6" name="Shape 126"/>
          <p:cNvSpPr txBox="1">
            <a:spLocks noGrp="1"/>
          </p:cNvSpPr>
          <p:nvPr>
            <p:ph type="body" idx="2"/>
          </p:nvPr>
        </p:nvSpPr>
        <p:spPr>
          <a:xfrm>
            <a:off x="457200" y="368244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7" name="Shape 12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cSld name="Title, 4 Content">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0" name="Shape 130"/>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1" name="Shape 131"/>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2" name="Shape 132"/>
          <p:cNvSpPr txBox="1">
            <a:spLocks noGrp="1"/>
          </p:cNvSpPr>
          <p:nvPr>
            <p:ph type="body" idx="3"/>
          </p:nvPr>
        </p:nvSpPr>
        <p:spPr>
          <a:xfrm>
            <a:off x="467424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3" name="Shape 133"/>
          <p:cNvSpPr txBox="1">
            <a:spLocks noGrp="1"/>
          </p:cNvSpPr>
          <p:nvPr>
            <p:ph type="body" idx="4"/>
          </p:nvPr>
        </p:nvSpPr>
        <p:spPr>
          <a:xfrm>
            <a:off x="45720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4" name="Shape 134"/>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6 Conten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7" name="Shape 137"/>
          <p:cNvSpPr txBox="1">
            <a:spLocks noGrp="1"/>
          </p:cNvSpPr>
          <p:nvPr>
            <p:ph type="body" idx="1"/>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8" name="Shape 138"/>
          <p:cNvSpPr txBox="1">
            <a:spLocks noGrp="1"/>
          </p:cNvSpPr>
          <p:nvPr>
            <p:ph type="body" idx="2"/>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39" name="Shape 139"/>
          <p:cNvSpPr/>
          <p:nvPr/>
        </p:nvSpPr>
        <p:spPr>
          <a:xfrm>
            <a:off x="457200" y="1604520"/>
            <a:ext cx="8229240" cy="3977640"/>
          </a:xfrm>
          <a:prstGeom prst="rect">
            <a:avLst/>
          </a:prstGeom>
          <a:noFill/>
          <a:ln>
            <a:noFill/>
          </a:ln>
        </p:spPr>
      </p:sp>
      <p:sp>
        <p:nvSpPr>
          <p:cNvPr id="140" name="Shape 140"/>
          <p:cNvSpPr/>
          <p:nvPr/>
        </p:nvSpPr>
        <p:spPr>
          <a:xfrm>
            <a:off x="457200" y="1604520"/>
            <a:ext cx="8229240" cy="3977640"/>
          </a:xfrm>
          <a:prstGeom prst="rect">
            <a:avLst/>
          </a:prstGeom>
          <a:noFill/>
          <a:ln>
            <a:noFill/>
          </a:ln>
        </p:spPr>
      </p:sp>
      <p:sp>
        <p:nvSpPr>
          <p:cNvPr id="141" name="Shape 141"/>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26" name="Shape 26"/>
          <p:cNvSpPr txBox="1">
            <a:spLocks noGrp="1"/>
          </p:cNvSpPr>
          <p:nvPr>
            <p:ph type="body" idx="1"/>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27" name="Shape 27"/>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30" name="Shape 30"/>
          <p:cNvSpPr txBox="1">
            <a:spLocks noGrp="1"/>
          </p:cNvSpPr>
          <p:nvPr>
            <p:ph type="body" idx="1"/>
          </p:nvPr>
        </p:nvSpPr>
        <p:spPr>
          <a:xfrm>
            <a:off x="45720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31" name="Shape 31"/>
          <p:cNvSpPr txBox="1">
            <a:spLocks noGrp="1"/>
          </p:cNvSpPr>
          <p:nvPr>
            <p:ph type="body" idx="2"/>
          </p:nvPr>
        </p:nvSpPr>
        <p:spPr>
          <a:xfrm>
            <a:off x="467424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32" name="Shape 32"/>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35" name="Shape 35"/>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Shape 36"/>
        <p:cNvGrpSpPr/>
        <p:nvPr/>
      </p:nvGrpSpPr>
      <p:grpSpPr>
        <a:xfrm>
          <a:off x="0" y="0"/>
          <a:ext cx="0" cy="0"/>
          <a:chOff x="0" y="0"/>
          <a:chExt cx="0" cy="0"/>
        </a:xfrm>
      </p:grpSpPr>
      <p:sp>
        <p:nvSpPr>
          <p:cNvPr id="37" name="Shape 37"/>
          <p:cNvSpPr txBox="1">
            <a:spLocks noGrp="1"/>
          </p:cNvSpPr>
          <p:nvPr>
            <p:ph type="subTitle" idx="1"/>
          </p:nvPr>
        </p:nvSpPr>
        <p:spPr>
          <a:xfrm>
            <a:off x="457200" y="1505880"/>
            <a:ext cx="8229240" cy="681300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38" name="Shape 38"/>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1" name="Shape 41"/>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2" name="Shape 42"/>
          <p:cNvSpPr txBox="1">
            <a:spLocks noGrp="1"/>
          </p:cNvSpPr>
          <p:nvPr>
            <p:ph type="body" idx="2"/>
          </p:nvPr>
        </p:nvSpPr>
        <p:spPr>
          <a:xfrm>
            <a:off x="45720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3" name="Shape 43"/>
          <p:cNvSpPr txBox="1">
            <a:spLocks noGrp="1"/>
          </p:cNvSpPr>
          <p:nvPr>
            <p:ph type="body" idx="3"/>
          </p:nvPr>
        </p:nvSpPr>
        <p:spPr>
          <a:xfrm>
            <a:off x="467424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4" name="Shape 44"/>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7" name="Shape 47"/>
          <p:cNvSpPr txBox="1">
            <a:spLocks noGrp="1"/>
          </p:cNvSpPr>
          <p:nvPr>
            <p:ph type="body" idx="1"/>
          </p:nvPr>
        </p:nvSpPr>
        <p:spPr>
          <a:xfrm>
            <a:off x="457200" y="1604520"/>
            <a:ext cx="401580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8" name="Shape 48"/>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49" name="Shape 49"/>
          <p:cNvSpPr txBox="1">
            <a:spLocks noGrp="1"/>
          </p:cNvSpPr>
          <p:nvPr>
            <p:ph type="body" idx="3"/>
          </p:nvPr>
        </p:nvSpPr>
        <p:spPr>
          <a:xfrm>
            <a:off x="4674240" y="368244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0" name="Shape 50"/>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3" name="Shape 53"/>
          <p:cNvSpPr txBox="1">
            <a:spLocks noGrp="1"/>
          </p:cNvSpPr>
          <p:nvPr>
            <p:ph type="body" idx="1"/>
          </p:nvPr>
        </p:nvSpPr>
        <p:spPr>
          <a:xfrm>
            <a:off x="45720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4" name="Shape 54"/>
          <p:cNvSpPr txBox="1">
            <a:spLocks noGrp="1"/>
          </p:cNvSpPr>
          <p:nvPr>
            <p:ph type="body" idx="2"/>
          </p:nvPr>
        </p:nvSpPr>
        <p:spPr>
          <a:xfrm>
            <a:off x="4674240" y="1604520"/>
            <a:ext cx="401580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5" name="Shape 55"/>
          <p:cNvSpPr txBox="1">
            <a:spLocks noGrp="1"/>
          </p:cNvSpPr>
          <p:nvPr>
            <p:ph type="body" idx="3"/>
          </p:nvPr>
        </p:nvSpPr>
        <p:spPr>
          <a:xfrm>
            <a:off x="457200" y="3682440"/>
            <a:ext cx="8229240" cy="189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56" name="Shape 56"/>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lgn="r">
              <a:spcBef>
                <a:spcPts val="0"/>
              </a:spcBef>
              <a:buNone/>
            </a:pPr>
            <a:fld id="{00000000-1234-1234-1234-123412341234}" type="slidenum">
              <a:rPr lang="fr-FR" sz="1300">
                <a:latin typeface="Arial"/>
                <a:ea typeface="Arial"/>
                <a:cs typeface="Arial"/>
                <a:sym typeface="Arial"/>
              </a:rPr>
              <a:t>‹N°›</a:t>
            </a:fld>
            <a:endParaRPr lang="fr-FR" sz="1300">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Shape 6"/>
          <p:cNvSpPr/>
          <p:nvPr/>
        </p:nvSpPr>
        <p:spPr>
          <a:xfrm>
            <a:off x="0" y="0"/>
            <a:ext cx="9143640" cy="685764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 name="Shape 7"/>
          <p:cNvSpPr/>
          <p:nvPr/>
        </p:nvSpPr>
        <p:spPr>
          <a:xfrm>
            <a:off x="64080" y="69840"/>
            <a:ext cx="9012960" cy="6693120"/>
          </a:xfrm>
          <a:custGeom>
            <a:avLst/>
            <a:gdLst/>
            <a:ahLst/>
            <a:cxnLst/>
            <a:rect l="0" t="0" r="0" b="0"/>
            <a:pathLst>
              <a:path w="120000" h="120000" extrusionOk="0">
                <a:moveTo>
                  <a:pt x="14848" y="0"/>
                </a:moveTo>
                <a:cubicBezTo>
                  <a:pt x="7424" y="0"/>
                  <a:pt x="0" y="9996"/>
                  <a:pt x="0" y="19993"/>
                </a:cubicBezTo>
                <a:lnTo>
                  <a:pt x="0" y="99993"/>
                </a:lnTo>
                <a:cubicBezTo>
                  <a:pt x="0" y="109990"/>
                  <a:pt x="7424" y="119993"/>
                  <a:pt x="14848" y="119993"/>
                </a:cubicBezTo>
                <a:lnTo>
                  <a:pt x="105146" y="119993"/>
                </a:lnTo>
                <a:cubicBezTo>
                  <a:pt x="112570" y="119993"/>
                  <a:pt x="119995" y="109990"/>
                  <a:pt x="119995" y="99993"/>
                </a:cubicBezTo>
                <a:lnTo>
                  <a:pt x="119995" y="19993"/>
                </a:lnTo>
                <a:cubicBezTo>
                  <a:pt x="119995" y="9996"/>
                  <a:pt x="112570" y="0"/>
                  <a:pt x="105146" y="0"/>
                </a:cubicBezTo>
                <a:lnTo>
                  <a:pt x="14848" y="0"/>
                </a:lnTo>
              </a:path>
            </a:pathLst>
          </a:cu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 name="Shape 8"/>
          <p:cNvSpPr/>
          <p:nvPr/>
        </p:nvSpPr>
        <p:spPr>
          <a:xfrm>
            <a:off x="0" y="0"/>
            <a:ext cx="9143640" cy="685764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9" name="Shape 9"/>
          <p:cNvSpPr/>
          <p:nvPr/>
        </p:nvSpPr>
        <p:spPr>
          <a:xfrm>
            <a:off x="65160" y="69840"/>
            <a:ext cx="9012960" cy="6691680"/>
          </a:xfrm>
          <a:custGeom>
            <a:avLst/>
            <a:gdLst/>
            <a:ahLst/>
            <a:cxnLst/>
            <a:rect l="0" t="0" r="0" b="0"/>
            <a:pathLst>
              <a:path w="120000" h="120000" extrusionOk="0">
                <a:moveTo>
                  <a:pt x="14847" y="0"/>
                </a:moveTo>
                <a:cubicBezTo>
                  <a:pt x="7423" y="0"/>
                  <a:pt x="0" y="9998"/>
                  <a:pt x="0" y="19997"/>
                </a:cubicBezTo>
                <a:lnTo>
                  <a:pt x="0" y="99989"/>
                </a:lnTo>
                <a:cubicBezTo>
                  <a:pt x="0" y="109988"/>
                  <a:pt x="7423" y="119993"/>
                  <a:pt x="14847" y="119993"/>
                </a:cubicBezTo>
                <a:lnTo>
                  <a:pt x="105142" y="119993"/>
                </a:lnTo>
                <a:cubicBezTo>
                  <a:pt x="112566" y="119993"/>
                  <a:pt x="119995" y="109988"/>
                  <a:pt x="119995" y="99989"/>
                </a:cubicBezTo>
                <a:lnTo>
                  <a:pt x="119995" y="19997"/>
                </a:lnTo>
                <a:cubicBezTo>
                  <a:pt x="119995" y="9998"/>
                  <a:pt x="112566" y="0"/>
                  <a:pt x="105142" y="0"/>
                </a:cubicBezTo>
                <a:lnTo>
                  <a:pt x="14847" y="0"/>
                </a:lnTo>
              </a:path>
            </a:pathLst>
          </a:cu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 name="Shape 10"/>
          <p:cNvSpPr txBox="1">
            <a:spLocks noGrp="1"/>
          </p:cNvSpPr>
          <p:nvPr>
            <p:ph type="dt" idx="10"/>
          </p:nvPr>
        </p:nvSpPr>
        <p:spPr>
          <a:xfrm>
            <a:off x="6172200" y="6191280"/>
            <a:ext cx="2476080" cy="47592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1" name="Shape 11"/>
          <p:cNvSpPr txBox="1">
            <a:spLocks noGrp="1"/>
          </p:cNvSpPr>
          <p:nvPr>
            <p:ph type="ftr" idx="11"/>
          </p:nvPr>
        </p:nvSpPr>
        <p:spPr>
          <a:xfrm>
            <a:off x="914400" y="6172200"/>
            <a:ext cx="3962160" cy="4568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2" name="Shape 12"/>
          <p:cNvSpPr txBox="1">
            <a:spLocks noGrp="1"/>
          </p:cNvSpPr>
          <p:nvPr>
            <p:ph type="sldNum" idx="12"/>
          </p:nvPr>
        </p:nvSpPr>
        <p:spPr>
          <a:xfrm>
            <a:off x="146160" y="6210360"/>
            <a:ext cx="456840" cy="456840"/>
          </a:xfrm>
          <a:prstGeom prst="rect">
            <a:avLst/>
          </a:prstGeom>
          <a:noFill/>
          <a:ln>
            <a:noFill/>
          </a:ln>
        </p:spPr>
        <p:txBody>
          <a:bodyPr wrap="square" lIns="0" tIns="0" rIns="0" bIns="0" anchor="t" anchorCtr="0">
            <a:noAutofit/>
          </a:bodyPr>
          <a:lstStyle/>
          <a:p>
            <a:pPr marL="0" marR="0" lvl="0" indent="0" algn="l" rtl="0">
              <a:spcBef>
                <a:spcPts val="0"/>
              </a:spcBef>
              <a:buNone/>
            </a:pPr>
            <a:fld id="{00000000-1234-1234-1234-123412341234}" type="slidenum">
              <a:rPr lang="fr-FR" sz="1400" b="0" i="0" u="none" strike="noStrike" cap="none">
                <a:solidFill>
                  <a:srgbClr val="000000"/>
                </a:solidFill>
                <a:latin typeface="Libre Baskerville"/>
                <a:ea typeface="Libre Baskerville"/>
                <a:cs typeface="Libre Baskerville"/>
                <a:sym typeface="Libre Baskerville"/>
              </a:rPr>
              <a:t>‹N°›</a:t>
            </a:fld>
            <a:endParaRPr lang="fr-FR" sz="1400" b="0" i="0" u="none" strike="noStrike" cap="none">
              <a:solidFill>
                <a:srgbClr val="000000"/>
              </a:solidFill>
              <a:latin typeface="Libre Baskerville"/>
              <a:ea typeface="Libre Baskerville"/>
              <a:cs typeface="Libre Baskerville"/>
              <a:sym typeface="Libre Baskerville"/>
            </a:endParaRPr>
          </a:p>
        </p:txBody>
      </p:sp>
      <p:sp>
        <p:nvSpPr>
          <p:cNvPr id="13" name="Shape 13"/>
          <p:cNvSpPr/>
          <p:nvPr/>
        </p:nvSpPr>
        <p:spPr>
          <a:xfrm>
            <a:off x="63000" y="1449360"/>
            <a:ext cx="9021240" cy="1527120"/>
          </a:xfrm>
          <a:prstGeom prst="rect">
            <a:avLst/>
          </a:prstGeom>
          <a:solidFill>
            <a:srgbClr val="D34817"/>
          </a:solidFill>
          <a:ln>
            <a:noFill/>
          </a:ln>
        </p:spPr>
        <p:txBody>
          <a:bodyPr wrap="square" lIns="91425" tIns="91425" rIns="91425" bIns="91425" anchor="ctr" anchorCtr="0">
            <a:noAutofit/>
          </a:bodyPr>
          <a:lstStyle/>
          <a:p>
            <a:pPr lvl="0">
              <a:spcBef>
                <a:spcPts val="0"/>
              </a:spcBef>
              <a:buNone/>
            </a:pPr>
            <a:endParaRPr/>
          </a:p>
        </p:txBody>
      </p:sp>
      <p:sp>
        <p:nvSpPr>
          <p:cNvPr id="14" name="Shape 14"/>
          <p:cNvSpPr/>
          <p:nvPr/>
        </p:nvSpPr>
        <p:spPr>
          <a:xfrm>
            <a:off x="63000" y="1396800"/>
            <a:ext cx="9021240" cy="120240"/>
          </a:xfrm>
          <a:prstGeom prst="rect">
            <a:avLst/>
          </a:prstGeom>
          <a:solidFill>
            <a:srgbClr val="E5B1AB"/>
          </a:solidFill>
          <a:ln>
            <a:noFill/>
          </a:ln>
        </p:spPr>
        <p:txBody>
          <a:bodyPr wrap="square" lIns="91425" tIns="91425" rIns="91425" bIns="91425" anchor="ctr" anchorCtr="0">
            <a:noAutofit/>
          </a:bodyPr>
          <a:lstStyle/>
          <a:p>
            <a:pPr lvl="0">
              <a:spcBef>
                <a:spcPts val="0"/>
              </a:spcBef>
              <a:buNone/>
            </a:pPr>
            <a:endParaRPr/>
          </a:p>
        </p:txBody>
      </p:sp>
      <p:sp>
        <p:nvSpPr>
          <p:cNvPr id="15" name="Shape 15"/>
          <p:cNvSpPr/>
          <p:nvPr/>
        </p:nvSpPr>
        <p:spPr>
          <a:xfrm>
            <a:off x="63000" y="2976480"/>
            <a:ext cx="9021240" cy="110160"/>
          </a:xfrm>
          <a:prstGeom prst="rect">
            <a:avLst/>
          </a:prstGeom>
          <a:solidFill>
            <a:srgbClr val="918485"/>
          </a:solidFill>
          <a:ln>
            <a:noFill/>
          </a:ln>
        </p:spPr>
        <p:txBody>
          <a:bodyPr wrap="square"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457200" y="1505880"/>
            <a:ext cx="8229240" cy="1469520"/>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17" name="Shape 17"/>
          <p:cNvSpPr txBox="1">
            <a:spLocks noGrp="1"/>
          </p:cNvSpPr>
          <p:nvPr>
            <p:ph type="body" idx="1"/>
          </p:nvPr>
        </p:nvSpPr>
        <p:spPr>
          <a:xfrm>
            <a:off x="457200" y="1604520"/>
            <a:ext cx="8229240" cy="3977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
        <p:cNvGrpSpPr/>
        <p:nvPr/>
      </p:nvGrpSpPr>
      <p:grpSpPr>
        <a:xfrm>
          <a:off x="0" y="0"/>
          <a:ext cx="0" cy="0"/>
          <a:chOff x="0" y="0"/>
          <a:chExt cx="0" cy="0"/>
        </a:xfrm>
      </p:grpSpPr>
      <p:sp>
        <p:nvSpPr>
          <p:cNvPr id="77" name="Shape 77"/>
          <p:cNvSpPr/>
          <p:nvPr/>
        </p:nvSpPr>
        <p:spPr>
          <a:xfrm>
            <a:off x="0" y="0"/>
            <a:ext cx="9143640" cy="685764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a:off x="64080" y="69840"/>
            <a:ext cx="9012960" cy="6693120"/>
          </a:xfrm>
          <a:custGeom>
            <a:avLst/>
            <a:gdLst/>
            <a:ahLst/>
            <a:cxnLst/>
            <a:rect l="0" t="0" r="0" b="0"/>
            <a:pathLst>
              <a:path w="120000" h="120000" extrusionOk="0">
                <a:moveTo>
                  <a:pt x="14848" y="0"/>
                </a:moveTo>
                <a:cubicBezTo>
                  <a:pt x="7424" y="0"/>
                  <a:pt x="0" y="9996"/>
                  <a:pt x="0" y="19993"/>
                </a:cubicBezTo>
                <a:lnTo>
                  <a:pt x="0" y="99993"/>
                </a:lnTo>
                <a:cubicBezTo>
                  <a:pt x="0" y="109990"/>
                  <a:pt x="7424" y="119993"/>
                  <a:pt x="14848" y="119993"/>
                </a:cubicBezTo>
                <a:lnTo>
                  <a:pt x="105146" y="119993"/>
                </a:lnTo>
                <a:cubicBezTo>
                  <a:pt x="112570" y="119993"/>
                  <a:pt x="119995" y="109990"/>
                  <a:pt x="119995" y="99993"/>
                </a:cubicBezTo>
                <a:lnTo>
                  <a:pt x="119995" y="19993"/>
                </a:lnTo>
                <a:cubicBezTo>
                  <a:pt x="119995" y="9996"/>
                  <a:pt x="112570" y="0"/>
                  <a:pt x="105146" y="0"/>
                </a:cubicBezTo>
                <a:lnTo>
                  <a:pt x="14848" y="0"/>
                </a:lnTo>
              </a:path>
            </a:pathLst>
          </a:custGeom>
          <a:solidFill>
            <a:srgbClr val="FFFFFF"/>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79" name="Shape 79"/>
          <p:cNvSpPr txBox="1">
            <a:spLocks noGrp="1"/>
          </p:cNvSpPr>
          <p:nvPr>
            <p:ph type="title"/>
          </p:nvPr>
        </p:nvSpPr>
        <p:spPr>
          <a:xfrm>
            <a:off x="914400" y="274680"/>
            <a:ext cx="7772040" cy="1142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80" name="Shape 80"/>
          <p:cNvSpPr txBox="1">
            <a:spLocks noGrp="1"/>
          </p:cNvSpPr>
          <p:nvPr>
            <p:ph type="dt" idx="10"/>
          </p:nvPr>
        </p:nvSpPr>
        <p:spPr>
          <a:xfrm>
            <a:off x="6172200" y="6191280"/>
            <a:ext cx="2476080" cy="47592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81" name="Shape 81"/>
          <p:cNvSpPr txBox="1">
            <a:spLocks noGrp="1"/>
          </p:cNvSpPr>
          <p:nvPr>
            <p:ph type="ftr" idx="11"/>
          </p:nvPr>
        </p:nvSpPr>
        <p:spPr>
          <a:xfrm>
            <a:off x="914400" y="6172200"/>
            <a:ext cx="3962160" cy="4568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
        <p:nvSpPr>
          <p:cNvPr id="82" name="Shape 82"/>
          <p:cNvSpPr txBox="1">
            <a:spLocks noGrp="1"/>
          </p:cNvSpPr>
          <p:nvPr>
            <p:ph type="sldNum" idx="12"/>
          </p:nvPr>
        </p:nvSpPr>
        <p:spPr>
          <a:xfrm>
            <a:off x="146160" y="6210360"/>
            <a:ext cx="456840" cy="456840"/>
          </a:xfrm>
          <a:prstGeom prst="rect">
            <a:avLst/>
          </a:prstGeom>
          <a:no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‹N°›</a:t>
            </a:fld>
            <a:endParaRPr lang="fr-FR" sz="1800" b="0" strike="noStrike">
              <a:solidFill>
                <a:srgbClr val="000000"/>
              </a:solidFill>
              <a:latin typeface="Libre Baskerville"/>
              <a:ea typeface="Libre Baskerville"/>
              <a:cs typeface="Libre Baskerville"/>
              <a:sym typeface="Libre Baskerville"/>
            </a:endParaRPr>
          </a:p>
        </p:txBody>
      </p:sp>
      <p:sp>
        <p:nvSpPr>
          <p:cNvPr id="83" name="Shape 83"/>
          <p:cNvSpPr txBox="1">
            <a:spLocks noGrp="1"/>
          </p:cNvSpPr>
          <p:nvPr>
            <p:ph type="body" idx="1"/>
          </p:nvPr>
        </p:nvSpPr>
        <p:spPr>
          <a:xfrm>
            <a:off x="914400" y="1447920"/>
            <a:ext cx="7772040" cy="457164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0" marR="0" lvl="1" indent="0" algn="l" rtl="0">
              <a:spcBef>
                <a:spcPts val="0"/>
              </a:spcBef>
              <a:buSzPts val="1400"/>
              <a:buNone/>
              <a:defRPr sz="1800" b="0" i="0" u="none" strike="noStrike" cap="none"/>
            </a:lvl2pPr>
            <a:lvl3pPr marL="0" marR="0" lvl="2" indent="0" algn="l" rtl="0">
              <a:spcBef>
                <a:spcPts val="0"/>
              </a:spcBef>
              <a:buSzPts val="1400"/>
              <a:buNone/>
              <a:defRPr sz="1800" b="0" i="0" u="none" strike="noStrike" cap="none"/>
            </a:lvl3pPr>
            <a:lvl4pPr marL="0" marR="0" lvl="3" indent="0" algn="l" rtl="0">
              <a:spcBef>
                <a:spcPts val="0"/>
              </a:spcBef>
              <a:buSzPts val="1400"/>
              <a:buNone/>
              <a:defRPr sz="1800" b="0" i="0" u="none" strike="noStrike" cap="none"/>
            </a:lvl4pPr>
            <a:lvl5pPr marL="0" marR="0" lvl="4" indent="0" algn="l" rtl="0">
              <a:spcBef>
                <a:spcPts val="0"/>
              </a:spcBef>
              <a:buSzPts val="1400"/>
              <a:buNone/>
              <a:defRPr sz="1800" b="0" i="0" u="none" strike="noStrike" cap="none"/>
            </a:lvl5pPr>
            <a:lvl6pPr marL="0" marR="0" lvl="5" indent="0" algn="l" rtl="0">
              <a:spcBef>
                <a:spcPts val="0"/>
              </a:spcBef>
              <a:buSzPts val="1400"/>
              <a:buNone/>
              <a:defRPr sz="1800" b="0" i="0" u="none" strike="noStrike" cap="none"/>
            </a:lvl6pPr>
            <a:lvl7pPr marL="0" marR="0" lvl="6" indent="0" algn="l" rtl="0">
              <a:spcBef>
                <a:spcPts val="0"/>
              </a:spcBef>
              <a:buSzPts val="1400"/>
              <a:buNone/>
              <a:defRPr sz="1800" b="0" i="0" u="none" strike="noStrike" cap="none"/>
            </a:lvl7pPr>
            <a:lvl8pPr marL="0" marR="0" lvl="7" indent="0" algn="l" rtl="0">
              <a:spcBef>
                <a:spcPts val="0"/>
              </a:spcBef>
              <a:buSzPts val="1400"/>
              <a:buNone/>
              <a:defRPr sz="1800" b="0" i="0" u="none" strike="noStrike" cap="none"/>
            </a:lvl8pPr>
            <a:lvl9pPr marL="0" marR="0" lvl="8" indent="0" algn="l" rtl="0">
              <a:spcBef>
                <a:spcPts val="0"/>
              </a:spcBef>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p:nvPr/>
        </p:nvSpPr>
        <p:spPr>
          <a:xfrm>
            <a:off x="1224000" y="3368160"/>
            <a:ext cx="6400440" cy="217584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800" dirty="0">
                <a:solidFill>
                  <a:srgbClr val="696464"/>
                </a:solidFill>
                <a:latin typeface="Source Sans Pro"/>
                <a:ea typeface="Source Sans Pro"/>
                <a:cs typeface="Source Sans Pro"/>
                <a:sym typeface="Source Sans Pro"/>
              </a:rPr>
              <a:t>ASSEMBLEE GENERALE</a:t>
            </a:r>
            <a:r>
              <a:rPr lang="fr-FR" sz="4800" b="0" strike="noStrike" dirty="0">
                <a:solidFill>
                  <a:srgbClr val="696464"/>
                </a:solidFill>
                <a:latin typeface="Source Sans Pro"/>
                <a:ea typeface="Source Sans Pro"/>
                <a:cs typeface="Source Sans Pro"/>
                <a:sym typeface="Source Sans Pro"/>
              </a:rPr>
              <a:t> </a:t>
            </a:r>
            <a:endParaRPr lang="fr-FR" sz="4800" b="0" strike="noStrike" dirty="0" smtClean="0">
              <a:solidFill>
                <a:srgbClr val="696464"/>
              </a:solidFill>
              <a:latin typeface="Source Sans Pro"/>
              <a:ea typeface="Source Sans Pro"/>
              <a:cs typeface="Source Sans Pro"/>
              <a:sym typeface="Source Sans Pro"/>
            </a:endParaRPr>
          </a:p>
          <a:p>
            <a:pPr marL="0" marR="0" lvl="0" indent="0" algn="ctr" rtl="0">
              <a:spcBef>
                <a:spcPts val="0"/>
              </a:spcBef>
              <a:buNone/>
            </a:pPr>
            <a:r>
              <a:rPr lang="fr-FR" sz="4800" b="0" strike="noStrike" dirty="0" smtClean="0">
                <a:solidFill>
                  <a:srgbClr val="696464"/>
                </a:solidFill>
                <a:latin typeface="Source Sans Pro"/>
                <a:ea typeface="Source Sans Pro"/>
                <a:cs typeface="Source Sans Pro"/>
                <a:sym typeface="Source Sans Pro"/>
              </a:rPr>
              <a:t>201</a:t>
            </a:r>
            <a:r>
              <a:rPr lang="fr-FR" sz="4800" dirty="0" smtClean="0">
                <a:solidFill>
                  <a:srgbClr val="696464"/>
                </a:solidFill>
                <a:latin typeface="Source Sans Pro"/>
                <a:ea typeface="Source Sans Pro"/>
                <a:cs typeface="Source Sans Pro"/>
                <a:sym typeface="Source Sans Pro"/>
              </a:rPr>
              <a:t>6</a:t>
            </a:r>
            <a:r>
              <a:rPr lang="fr-FR" sz="4800" b="0" strike="noStrike" dirty="0" smtClean="0">
                <a:solidFill>
                  <a:srgbClr val="696464"/>
                </a:solidFill>
                <a:latin typeface="Source Sans Pro"/>
                <a:ea typeface="Source Sans Pro"/>
                <a:cs typeface="Source Sans Pro"/>
                <a:sym typeface="Source Sans Pro"/>
              </a:rPr>
              <a:t>-201</a:t>
            </a:r>
            <a:r>
              <a:rPr lang="fr-FR" sz="4800" dirty="0" smtClean="0">
                <a:solidFill>
                  <a:srgbClr val="696464"/>
                </a:solidFill>
                <a:latin typeface="Source Sans Pro"/>
                <a:ea typeface="Source Sans Pro"/>
                <a:cs typeface="Source Sans Pro"/>
                <a:sym typeface="Source Sans Pro"/>
              </a:rPr>
              <a:t>7</a:t>
            </a:r>
            <a:endParaRPr lang="fr-FR" sz="4800" dirty="0">
              <a:solidFill>
                <a:srgbClr val="696464"/>
              </a:solidFill>
              <a:latin typeface="Source Sans Pro"/>
              <a:ea typeface="Source Sans Pro"/>
              <a:cs typeface="Source Sans Pro"/>
              <a:sym typeface="Source Sans Pro"/>
            </a:endParaRPr>
          </a:p>
          <a:p>
            <a:pPr marL="0" marR="0" lvl="0" indent="0" algn="ctr" rtl="0">
              <a:spcBef>
                <a:spcPts val="0"/>
              </a:spcBef>
              <a:buNone/>
            </a:pPr>
            <a:r>
              <a:rPr lang="fr-FR" sz="4800" dirty="0">
                <a:solidFill>
                  <a:srgbClr val="696464"/>
                </a:solidFill>
                <a:latin typeface="Source Sans Pro"/>
                <a:ea typeface="Source Sans Pro"/>
                <a:cs typeface="Source Sans Pro"/>
                <a:sym typeface="Source Sans Pro"/>
              </a:rPr>
              <a:t>le 30 novembre 2017</a:t>
            </a:r>
          </a:p>
          <a:p>
            <a:pPr marL="0" marR="0" lvl="0" indent="0" algn="ctr" rtl="0">
              <a:spcBef>
                <a:spcPts val="0"/>
              </a:spcBef>
              <a:buNone/>
            </a:pPr>
            <a:endParaRPr sz="3200" b="0" strike="noStrike" dirty="0">
              <a:solidFill>
                <a:srgbClr val="000000"/>
              </a:solidFill>
              <a:latin typeface="Arial"/>
              <a:ea typeface="Arial"/>
              <a:cs typeface="Arial"/>
              <a:sym typeface="Arial"/>
            </a:endParaRPr>
          </a:p>
        </p:txBody>
      </p:sp>
      <p:sp>
        <p:nvSpPr>
          <p:cNvPr id="147" name="Shape 147"/>
          <p:cNvSpPr txBox="1"/>
          <p:nvPr/>
        </p:nvSpPr>
        <p:spPr>
          <a:xfrm>
            <a:off x="410760" y="1512000"/>
            <a:ext cx="8229240" cy="1656000"/>
          </a:xfrm>
          <a:prstGeom prst="rect">
            <a:avLst/>
          </a:prstGeom>
          <a:noFill/>
          <a:ln>
            <a:noFill/>
          </a:ln>
        </p:spPr>
        <p:txBody>
          <a:bodyPr wrap="square" lIns="90000" tIns="45000" rIns="90000" bIns="45000" anchor="t" anchorCtr="0">
            <a:noAutofit/>
          </a:bodyPr>
          <a:lstStyle/>
          <a:p>
            <a:pPr marL="0" marR="0" lvl="0" indent="0" algn="l" rtl="0">
              <a:spcBef>
                <a:spcPts val="0"/>
              </a:spcBef>
              <a:buNone/>
            </a:pPr>
            <a:r>
              <a:rPr lang="fr-FR" sz="3200" b="0" strike="noStrike">
                <a:solidFill>
                  <a:srgbClr val="EEEEEE"/>
                </a:solidFill>
                <a:latin typeface="Source Sans Pro"/>
                <a:ea typeface="Source Sans Pro"/>
                <a:cs typeface="Source Sans Pro"/>
                <a:sym typeface="Source Sans Pro"/>
              </a:rPr>
              <a:t>O.G.E.C. Des Écoles Privées</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45, rue Paul Painlevé</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35150 JANZE</a:t>
            </a:r>
            <a:r>
              <a:rPr lang="fr-FR" sz="3600" b="0" strike="noStrike">
                <a:solidFill>
                  <a:srgbClr val="696464"/>
                </a:solidFill>
                <a:latin typeface="Source Sans Pro"/>
                <a:ea typeface="Source Sans Pro"/>
                <a:cs typeface="Source Sans Pro"/>
                <a:sym typeface="Source Sans Pro"/>
              </a:rPr>
              <a:t/>
            </a:r>
            <a:br>
              <a:rPr lang="fr-FR" sz="3600" b="0" strike="noStrike">
                <a:solidFill>
                  <a:srgbClr val="696464"/>
                </a:solidFill>
                <a:latin typeface="Source Sans Pro"/>
                <a:ea typeface="Source Sans Pro"/>
                <a:cs typeface="Source Sans Pro"/>
                <a:sym typeface="Source Sans Pro"/>
              </a:rPr>
            </a:br>
            <a:endParaRPr lang="fr-FR" sz="3600" b="0" strike="noStrike">
              <a:solidFill>
                <a:srgbClr val="696464"/>
              </a:solidFill>
              <a:latin typeface="Source Sans Pro"/>
              <a:ea typeface="Source Sans Pro"/>
              <a:cs typeface="Source Sans Pro"/>
              <a:sym typeface="Source Sans Pro"/>
            </a:endParaRPr>
          </a:p>
        </p:txBody>
      </p:sp>
      <p:sp>
        <p:nvSpPr>
          <p:cNvPr id="148" name="Shape 148"/>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spcBef>
                <a:spcPts val="0"/>
              </a:spcBef>
              <a:buNone/>
            </a:pPr>
            <a:fld id="{00000000-1234-1234-1234-123412341234}" type="slidenum">
              <a:rPr lang="fr-FR"/>
              <a:t>1</a:t>
            </a:fld>
            <a:endParaRPr lang="fr-F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p:nvPr/>
        </p:nvSpPr>
        <p:spPr>
          <a:xfrm>
            <a:off x="577950" y="486025"/>
            <a:ext cx="7988100" cy="12444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Réfection de la couverture ardoise</a:t>
            </a:r>
          </a:p>
          <a:p>
            <a:pPr lvl="0" algn="ctr" rtl="0">
              <a:spcBef>
                <a:spcPts val="0"/>
              </a:spcBef>
              <a:buNone/>
            </a:pPr>
            <a:r>
              <a:rPr lang="fr-FR" sz="2600">
                <a:solidFill>
                  <a:srgbClr val="FF6600"/>
                </a:solidFill>
                <a:latin typeface="Libre Baskerville"/>
                <a:ea typeface="Libre Baskerville"/>
                <a:cs typeface="Libre Baskerville"/>
                <a:sym typeface="Libre Baskerville"/>
              </a:rPr>
              <a:t>du bâtiment 6ème / 5ème</a:t>
            </a:r>
          </a:p>
          <a:p>
            <a:pPr lvl="0" algn="ctr" rtl="0">
              <a:spcBef>
                <a:spcPts val="0"/>
              </a:spcBef>
              <a:buNone/>
            </a:pPr>
            <a:r>
              <a:rPr lang="fr-FR" sz="1800">
                <a:solidFill>
                  <a:srgbClr val="FF6600"/>
                </a:solidFill>
                <a:latin typeface="Libre Baskerville"/>
                <a:ea typeface="Libre Baskerville"/>
                <a:cs typeface="Libre Baskerville"/>
                <a:sym typeface="Libre Baskerville"/>
              </a:rPr>
              <a:t>(coté cour - l’autre coté à venir)</a:t>
            </a:r>
          </a:p>
        </p:txBody>
      </p:sp>
      <p:sp>
        <p:nvSpPr>
          <p:cNvPr id="228" name="Shape 228"/>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10</a:t>
            </a:fld>
            <a:endParaRPr lang="fr-FR" sz="1800" b="0" strike="noStrike">
              <a:solidFill>
                <a:srgbClr val="000000"/>
              </a:solidFill>
              <a:latin typeface="Libre Baskerville"/>
              <a:ea typeface="Libre Baskerville"/>
              <a:cs typeface="Libre Baskerville"/>
              <a:sym typeface="Libre Baskerville"/>
            </a:endParaRPr>
          </a:p>
        </p:txBody>
      </p:sp>
      <p:pic>
        <p:nvPicPr>
          <p:cNvPr id="229" name="Shape 229"/>
          <p:cNvPicPr preferRelativeResize="0"/>
          <p:nvPr/>
        </p:nvPicPr>
        <p:blipFill>
          <a:blip r:embed="rId3">
            <a:alphaModFix/>
          </a:blip>
          <a:stretch>
            <a:fillRect/>
          </a:stretch>
        </p:blipFill>
        <p:spPr>
          <a:xfrm>
            <a:off x="996100" y="1730426"/>
            <a:ext cx="7425096" cy="4176628"/>
          </a:xfrm>
          <a:prstGeom prst="rect">
            <a:avLst/>
          </a:prstGeom>
          <a:noFill/>
          <a:ln>
            <a:noFill/>
          </a:ln>
        </p:spPr>
      </p:pic>
      <p:cxnSp>
        <p:nvCxnSpPr>
          <p:cNvPr id="230" name="Shape 230"/>
          <p:cNvCxnSpPr/>
          <p:nvPr/>
        </p:nvCxnSpPr>
        <p:spPr>
          <a:xfrm>
            <a:off x="2604775" y="2632100"/>
            <a:ext cx="54600" cy="437100"/>
          </a:xfrm>
          <a:prstGeom prst="straightConnector1">
            <a:avLst/>
          </a:prstGeom>
          <a:noFill/>
          <a:ln w="9525" cap="flat" cmpd="sng">
            <a:solidFill>
              <a:schemeClr val="dk2"/>
            </a:solidFill>
            <a:prstDash val="solid"/>
            <a:round/>
            <a:headEnd type="none" w="lg" len="lg"/>
            <a:tailEnd type="triangle" w="lg" len="lg"/>
          </a:ln>
        </p:spPr>
      </p:cxnSp>
      <p:cxnSp>
        <p:nvCxnSpPr>
          <p:cNvPr id="231" name="Shape 231"/>
          <p:cNvCxnSpPr/>
          <p:nvPr/>
        </p:nvCxnSpPr>
        <p:spPr>
          <a:xfrm flipH="1">
            <a:off x="6220600" y="2394375"/>
            <a:ext cx="136500" cy="473700"/>
          </a:xfrm>
          <a:prstGeom prst="straightConnector1">
            <a:avLst/>
          </a:prstGeom>
          <a:noFill/>
          <a:ln w="9525" cap="flat" cmpd="sng">
            <a:solidFill>
              <a:schemeClr val="dk2"/>
            </a:solidFill>
            <a:prstDash val="solid"/>
            <a:round/>
            <a:headEnd type="none" w="lg" len="lg"/>
            <a:tailEnd type="triangle" w="lg" len="lg"/>
          </a:ln>
        </p:spPr>
      </p:cxnSp>
      <p:sp>
        <p:nvSpPr>
          <p:cNvPr id="232" name="Shape 23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10</a:t>
            </a:fld>
            <a:endParaRPr lang="fr-FR"/>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p:nvPr/>
        </p:nvSpPr>
        <p:spPr>
          <a:xfrm>
            <a:off x="577950" y="486025"/>
            <a:ext cx="7988100" cy="17088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Restructuration des espaces de stockage froid en cuisine</a:t>
            </a:r>
          </a:p>
          <a:p>
            <a:pPr lvl="0" algn="ctr" rtl="0">
              <a:spcBef>
                <a:spcPts val="0"/>
              </a:spcBef>
              <a:buNone/>
            </a:pPr>
            <a:endParaRPr sz="1800">
              <a:solidFill>
                <a:srgbClr val="FF6600"/>
              </a:solidFill>
              <a:latin typeface="Libre Baskerville"/>
              <a:ea typeface="Libre Baskerville"/>
              <a:cs typeface="Libre Baskerville"/>
              <a:sym typeface="Libre Baskerville"/>
            </a:endParaRPr>
          </a:p>
          <a:p>
            <a:pPr lvl="0" algn="ctr" rtl="0">
              <a:spcBef>
                <a:spcPts val="0"/>
              </a:spcBef>
              <a:buNone/>
            </a:pPr>
            <a:r>
              <a:rPr lang="fr-FR" sz="1800">
                <a:solidFill>
                  <a:srgbClr val="FF6600"/>
                </a:solidFill>
                <a:latin typeface="Libre Baskerville"/>
                <a:ea typeface="Libre Baskerville"/>
                <a:cs typeface="Libre Baskerville"/>
                <a:sym typeface="Libre Baskerville"/>
              </a:rPr>
              <a:t>Une nouvelle chambre négative</a:t>
            </a:r>
          </a:p>
        </p:txBody>
      </p:sp>
      <p:sp>
        <p:nvSpPr>
          <p:cNvPr id="238" name="Shape 238"/>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11</a:t>
            </a:fld>
            <a:endParaRPr lang="fr-FR" sz="1800" b="0" strike="noStrike">
              <a:solidFill>
                <a:srgbClr val="000000"/>
              </a:solidFill>
              <a:latin typeface="Libre Baskerville"/>
              <a:ea typeface="Libre Baskerville"/>
              <a:cs typeface="Libre Baskerville"/>
              <a:sym typeface="Libre Baskerville"/>
            </a:endParaRPr>
          </a:p>
        </p:txBody>
      </p:sp>
      <p:pic>
        <p:nvPicPr>
          <p:cNvPr id="239" name="Shape 239"/>
          <p:cNvPicPr preferRelativeResize="0"/>
          <p:nvPr/>
        </p:nvPicPr>
        <p:blipFill>
          <a:blip r:embed="rId3">
            <a:alphaModFix/>
          </a:blip>
          <a:stretch>
            <a:fillRect/>
          </a:stretch>
        </p:blipFill>
        <p:spPr>
          <a:xfrm>
            <a:off x="3346210" y="1973800"/>
            <a:ext cx="2451585" cy="4358373"/>
          </a:xfrm>
          <a:prstGeom prst="rect">
            <a:avLst/>
          </a:prstGeom>
          <a:noFill/>
          <a:ln>
            <a:noFill/>
          </a:ln>
        </p:spPr>
      </p:pic>
      <p:sp>
        <p:nvSpPr>
          <p:cNvPr id="240" name="Shape 240"/>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11</a:t>
            </a:fld>
            <a:endParaRPr lang="fr-FR"/>
          </a:p>
        </p:txBody>
      </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p:nvPr/>
        </p:nvSpPr>
        <p:spPr>
          <a:xfrm>
            <a:off x="577950" y="486025"/>
            <a:ext cx="7988100" cy="17088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Restructuration des espaces de stockage froid en cuisine</a:t>
            </a:r>
          </a:p>
          <a:p>
            <a:pPr lvl="0" algn="ctr" rtl="0">
              <a:spcBef>
                <a:spcPts val="0"/>
              </a:spcBef>
              <a:buNone/>
            </a:pPr>
            <a:endParaRPr sz="1800">
              <a:solidFill>
                <a:srgbClr val="FF6600"/>
              </a:solidFill>
              <a:latin typeface="Libre Baskerville"/>
              <a:ea typeface="Libre Baskerville"/>
              <a:cs typeface="Libre Baskerville"/>
              <a:sym typeface="Libre Baskerville"/>
            </a:endParaRPr>
          </a:p>
          <a:p>
            <a:pPr lvl="0" algn="ctr" rtl="0">
              <a:spcBef>
                <a:spcPts val="0"/>
              </a:spcBef>
              <a:buNone/>
            </a:pPr>
            <a:r>
              <a:rPr lang="fr-FR" sz="1800">
                <a:solidFill>
                  <a:srgbClr val="FF6600"/>
                </a:solidFill>
                <a:latin typeface="Libre Baskerville"/>
                <a:ea typeface="Libre Baskerville"/>
                <a:cs typeface="Libre Baskerville"/>
                <a:sym typeface="Libre Baskerville"/>
              </a:rPr>
              <a:t>Une nouvelle chambre froid positif</a:t>
            </a:r>
          </a:p>
        </p:txBody>
      </p:sp>
      <p:sp>
        <p:nvSpPr>
          <p:cNvPr id="246" name="Shape 246"/>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12</a:t>
            </a:fld>
            <a:endParaRPr lang="fr-FR" sz="1800" b="0" strike="noStrike">
              <a:solidFill>
                <a:srgbClr val="000000"/>
              </a:solidFill>
              <a:latin typeface="Libre Baskerville"/>
              <a:ea typeface="Libre Baskerville"/>
              <a:cs typeface="Libre Baskerville"/>
              <a:sym typeface="Libre Baskerville"/>
            </a:endParaRPr>
          </a:p>
        </p:txBody>
      </p:sp>
      <p:pic>
        <p:nvPicPr>
          <p:cNvPr id="247" name="Shape 247"/>
          <p:cNvPicPr preferRelativeResize="0"/>
          <p:nvPr/>
        </p:nvPicPr>
        <p:blipFill>
          <a:blip r:embed="rId3">
            <a:alphaModFix/>
          </a:blip>
          <a:stretch>
            <a:fillRect/>
          </a:stretch>
        </p:blipFill>
        <p:spPr>
          <a:xfrm>
            <a:off x="1657135" y="2092200"/>
            <a:ext cx="2451585" cy="4358373"/>
          </a:xfrm>
          <a:prstGeom prst="rect">
            <a:avLst/>
          </a:prstGeom>
          <a:noFill/>
          <a:ln>
            <a:noFill/>
          </a:ln>
        </p:spPr>
      </p:pic>
      <p:pic>
        <p:nvPicPr>
          <p:cNvPr id="248" name="Shape 248"/>
          <p:cNvPicPr preferRelativeResize="0"/>
          <p:nvPr/>
        </p:nvPicPr>
        <p:blipFill>
          <a:blip r:embed="rId4">
            <a:alphaModFix/>
          </a:blip>
          <a:stretch>
            <a:fillRect/>
          </a:stretch>
        </p:blipFill>
        <p:spPr>
          <a:xfrm>
            <a:off x="4971475" y="2092175"/>
            <a:ext cx="2451602" cy="4358415"/>
          </a:xfrm>
          <a:prstGeom prst="rect">
            <a:avLst/>
          </a:prstGeom>
          <a:noFill/>
          <a:ln>
            <a:noFill/>
          </a:ln>
        </p:spPr>
      </p:pic>
      <p:sp>
        <p:nvSpPr>
          <p:cNvPr id="249" name="Shape 249"/>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12</a:t>
            </a:fld>
            <a:endParaRPr lang="fr-F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p:nvPr/>
        </p:nvSpPr>
        <p:spPr>
          <a:xfrm>
            <a:off x="577950" y="486025"/>
            <a:ext cx="7988100" cy="17088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Restructuration des espaces de stockage froid en cuisine</a:t>
            </a:r>
          </a:p>
          <a:p>
            <a:pPr lvl="0" algn="ctr" rtl="0">
              <a:spcBef>
                <a:spcPts val="0"/>
              </a:spcBef>
              <a:buNone/>
            </a:pPr>
            <a:endParaRPr sz="1800">
              <a:solidFill>
                <a:srgbClr val="FF6600"/>
              </a:solidFill>
              <a:latin typeface="Libre Baskerville"/>
              <a:ea typeface="Libre Baskerville"/>
              <a:cs typeface="Libre Baskerville"/>
              <a:sym typeface="Libre Baskerville"/>
            </a:endParaRPr>
          </a:p>
          <a:p>
            <a:pPr lvl="0" algn="ctr" rtl="0">
              <a:spcBef>
                <a:spcPts val="0"/>
              </a:spcBef>
              <a:buNone/>
            </a:pPr>
            <a:r>
              <a:rPr lang="fr-FR" sz="1800">
                <a:solidFill>
                  <a:srgbClr val="FF6600"/>
                </a:solidFill>
                <a:latin typeface="Libre Baskerville"/>
                <a:ea typeface="Libre Baskerville"/>
                <a:cs typeface="Libre Baskerville"/>
                <a:sym typeface="Libre Baskerville"/>
              </a:rPr>
              <a:t>Cloisonnement de l’ensemble en panneaux sandwich</a:t>
            </a:r>
          </a:p>
          <a:p>
            <a:pPr lvl="0" algn="ctr" rtl="0">
              <a:spcBef>
                <a:spcPts val="0"/>
              </a:spcBef>
              <a:buNone/>
            </a:pPr>
            <a:r>
              <a:rPr lang="fr-FR" sz="1800">
                <a:solidFill>
                  <a:srgbClr val="FF6600"/>
                </a:solidFill>
                <a:latin typeface="Libre Baskerville"/>
                <a:ea typeface="Libre Baskerville"/>
                <a:cs typeface="Libre Baskerville"/>
                <a:sym typeface="Libre Baskerville"/>
              </a:rPr>
              <a:t>y compris réfection du bureau</a:t>
            </a:r>
          </a:p>
        </p:txBody>
      </p:sp>
      <p:sp>
        <p:nvSpPr>
          <p:cNvPr id="255" name="Shape 255"/>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13</a:t>
            </a:fld>
            <a:endParaRPr lang="fr-FR" sz="1800" b="0" strike="noStrike">
              <a:solidFill>
                <a:srgbClr val="000000"/>
              </a:solidFill>
              <a:latin typeface="Libre Baskerville"/>
              <a:ea typeface="Libre Baskerville"/>
              <a:cs typeface="Libre Baskerville"/>
              <a:sym typeface="Libre Baskerville"/>
            </a:endParaRPr>
          </a:p>
        </p:txBody>
      </p:sp>
      <p:pic>
        <p:nvPicPr>
          <p:cNvPr id="256" name="Shape 256"/>
          <p:cNvPicPr preferRelativeResize="0"/>
          <p:nvPr/>
        </p:nvPicPr>
        <p:blipFill>
          <a:blip r:embed="rId3">
            <a:alphaModFix/>
          </a:blip>
          <a:stretch>
            <a:fillRect/>
          </a:stretch>
        </p:blipFill>
        <p:spPr>
          <a:xfrm>
            <a:off x="3346210" y="2308875"/>
            <a:ext cx="2451585" cy="4358373"/>
          </a:xfrm>
          <a:prstGeom prst="rect">
            <a:avLst/>
          </a:prstGeom>
          <a:noFill/>
          <a:ln>
            <a:noFill/>
          </a:ln>
        </p:spPr>
      </p:pic>
      <p:sp>
        <p:nvSpPr>
          <p:cNvPr id="257" name="Shape 25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13</a:t>
            </a:fld>
            <a:endParaRPr lang="fr-F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577950" y="486025"/>
            <a:ext cx="7988100" cy="17088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Vestiaires dames spacieux</a:t>
            </a:r>
          </a:p>
          <a:p>
            <a:pPr lvl="0" algn="ctr" rtl="0">
              <a:spcBef>
                <a:spcPts val="0"/>
              </a:spcBef>
              <a:buNone/>
            </a:pPr>
            <a:r>
              <a:rPr lang="fr-FR" sz="2600">
                <a:solidFill>
                  <a:srgbClr val="FF6600"/>
                </a:solidFill>
                <a:latin typeface="Libre Baskerville"/>
                <a:ea typeface="Libre Baskerville"/>
                <a:cs typeface="Libre Baskerville"/>
                <a:sym typeface="Libre Baskerville"/>
              </a:rPr>
              <a:t>avec sanitaire et douche</a:t>
            </a:r>
          </a:p>
          <a:p>
            <a:pPr lvl="0" algn="ctr" rtl="0">
              <a:spcBef>
                <a:spcPts val="0"/>
              </a:spcBef>
              <a:buNone/>
            </a:pPr>
            <a:endParaRPr sz="1800">
              <a:solidFill>
                <a:srgbClr val="FF6600"/>
              </a:solidFill>
              <a:latin typeface="Libre Baskerville"/>
              <a:ea typeface="Libre Baskerville"/>
              <a:cs typeface="Libre Baskerville"/>
              <a:sym typeface="Libre Baskerville"/>
            </a:endParaRPr>
          </a:p>
          <a:p>
            <a:pPr lvl="0" algn="ctr" rtl="0">
              <a:spcBef>
                <a:spcPts val="0"/>
              </a:spcBef>
              <a:buNone/>
            </a:pPr>
            <a:r>
              <a:rPr lang="fr-FR" sz="1800">
                <a:solidFill>
                  <a:srgbClr val="FF6600"/>
                </a:solidFill>
                <a:latin typeface="Libre Baskerville"/>
                <a:ea typeface="Libre Baskerville"/>
                <a:cs typeface="Libre Baskerville"/>
                <a:sym typeface="Libre Baskerville"/>
              </a:rPr>
              <a:t>(C’est le début du projet global)</a:t>
            </a:r>
          </a:p>
        </p:txBody>
      </p:sp>
      <p:sp>
        <p:nvSpPr>
          <p:cNvPr id="263" name="Shape 263"/>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14</a:t>
            </a:fld>
            <a:endParaRPr lang="fr-FR" sz="1800" b="0" strike="noStrike">
              <a:solidFill>
                <a:srgbClr val="000000"/>
              </a:solidFill>
              <a:latin typeface="Libre Baskerville"/>
              <a:ea typeface="Libre Baskerville"/>
              <a:cs typeface="Libre Baskerville"/>
              <a:sym typeface="Libre Baskerville"/>
            </a:endParaRPr>
          </a:p>
        </p:txBody>
      </p:sp>
      <p:pic>
        <p:nvPicPr>
          <p:cNvPr id="264" name="Shape 264"/>
          <p:cNvPicPr preferRelativeResize="0"/>
          <p:nvPr/>
        </p:nvPicPr>
        <p:blipFill rotWithShape="1">
          <a:blip r:embed="rId3">
            <a:alphaModFix/>
          </a:blip>
          <a:srcRect l="24562" t="36347" r="20914" b="25307"/>
          <a:stretch/>
        </p:blipFill>
        <p:spPr>
          <a:xfrm rot="-407585">
            <a:off x="1174875" y="2006902"/>
            <a:ext cx="2486381" cy="983596"/>
          </a:xfrm>
          <a:prstGeom prst="rect">
            <a:avLst/>
          </a:prstGeom>
          <a:noFill/>
          <a:ln>
            <a:noFill/>
          </a:ln>
        </p:spPr>
      </p:pic>
      <p:pic>
        <p:nvPicPr>
          <p:cNvPr id="265" name="Shape 265"/>
          <p:cNvPicPr preferRelativeResize="0"/>
          <p:nvPr/>
        </p:nvPicPr>
        <p:blipFill>
          <a:blip r:embed="rId4">
            <a:alphaModFix/>
          </a:blip>
          <a:stretch>
            <a:fillRect/>
          </a:stretch>
        </p:blipFill>
        <p:spPr>
          <a:xfrm>
            <a:off x="1352799" y="2844775"/>
            <a:ext cx="6438400" cy="3621600"/>
          </a:xfrm>
          <a:prstGeom prst="rect">
            <a:avLst/>
          </a:prstGeom>
          <a:noFill/>
          <a:ln>
            <a:noFill/>
          </a:ln>
        </p:spPr>
      </p:pic>
      <p:sp>
        <p:nvSpPr>
          <p:cNvPr id="266" name="Shape 266"/>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14</a:t>
            </a:fld>
            <a:endParaRPr lang="fr-F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p:nvPr/>
        </p:nvSpPr>
        <p:spPr>
          <a:xfrm>
            <a:off x="382525" y="486025"/>
            <a:ext cx="8315100" cy="17088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Vestiaires messieurs</a:t>
            </a:r>
          </a:p>
          <a:p>
            <a:pPr lvl="0" algn="ctr" rtl="0">
              <a:spcBef>
                <a:spcPts val="0"/>
              </a:spcBef>
              <a:buNone/>
            </a:pPr>
            <a:r>
              <a:rPr lang="fr-FR" sz="2600">
                <a:solidFill>
                  <a:srgbClr val="FF6600"/>
                </a:solidFill>
                <a:latin typeface="Libre Baskerville"/>
                <a:ea typeface="Libre Baskerville"/>
                <a:cs typeface="Libre Baskerville"/>
                <a:sym typeface="Libre Baskerville"/>
              </a:rPr>
              <a:t>avec sanitaire, douche et lave-mains accessibles</a:t>
            </a:r>
          </a:p>
          <a:p>
            <a:pPr lvl="0" algn="ctr" rtl="0">
              <a:spcBef>
                <a:spcPts val="0"/>
              </a:spcBef>
              <a:buNone/>
            </a:pPr>
            <a:r>
              <a:rPr lang="fr-FR" sz="1800">
                <a:solidFill>
                  <a:srgbClr val="FF6600"/>
                </a:solidFill>
                <a:latin typeface="Libre Baskerville"/>
                <a:ea typeface="Libre Baskerville"/>
                <a:cs typeface="Libre Baskerville"/>
                <a:sym typeface="Libre Baskerville"/>
              </a:rPr>
              <a:t>(ils ont pris la place des sanitaires garçons 6-5)</a:t>
            </a:r>
          </a:p>
          <a:p>
            <a:pPr lvl="0" algn="ctr" rtl="0">
              <a:spcBef>
                <a:spcPts val="0"/>
              </a:spcBef>
              <a:buNone/>
            </a:pPr>
            <a:endParaRPr sz="1800">
              <a:solidFill>
                <a:srgbClr val="FF6600"/>
              </a:solidFill>
              <a:latin typeface="Libre Baskerville"/>
              <a:ea typeface="Libre Baskerville"/>
              <a:cs typeface="Libre Baskerville"/>
              <a:sym typeface="Libre Baskerville"/>
            </a:endParaRPr>
          </a:p>
        </p:txBody>
      </p:sp>
      <p:sp>
        <p:nvSpPr>
          <p:cNvPr id="272" name="Shape 272"/>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15</a:t>
            </a:fld>
            <a:endParaRPr lang="fr-FR" sz="1800" b="0" strike="noStrike">
              <a:solidFill>
                <a:srgbClr val="000000"/>
              </a:solidFill>
              <a:latin typeface="Libre Baskerville"/>
              <a:ea typeface="Libre Baskerville"/>
              <a:cs typeface="Libre Baskerville"/>
              <a:sym typeface="Libre Baskerville"/>
            </a:endParaRPr>
          </a:p>
        </p:txBody>
      </p:sp>
      <p:pic>
        <p:nvPicPr>
          <p:cNvPr id="273" name="Shape 273"/>
          <p:cNvPicPr preferRelativeResize="0"/>
          <p:nvPr/>
        </p:nvPicPr>
        <p:blipFill rotWithShape="1">
          <a:blip r:embed="rId3">
            <a:alphaModFix/>
          </a:blip>
          <a:srcRect t="9090"/>
          <a:stretch/>
        </p:blipFill>
        <p:spPr>
          <a:xfrm>
            <a:off x="1344500" y="1808350"/>
            <a:ext cx="2972502" cy="4804249"/>
          </a:xfrm>
          <a:prstGeom prst="rect">
            <a:avLst/>
          </a:prstGeom>
          <a:noFill/>
          <a:ln>
            <a:noFill/>
          </a:ln>
        </p:spPr>
      </p:pic>
      <p:pic>
        <p:nvPicPr>
          <p:cNvPr id="274" name="Shape 274"/>
          <p:cNvPicPr preferRelativeResize="0"/>
          <p:nvPr/>
        </p:nvPicPr>
        <p:blipFill>
          <a:blip r:embed="rId4">
            <a:alphaModFix/>
          </a:blip>
          <a:stretch>
            <a:fillRect/>
          </a:stretch>
        </p:blipFill>
        <p:spPr>
          <a:xfrm>
            <a:off x="5554325" y="1753400"/>
            <a:ext cx="2414828" cy="4293027"/>
          </a:xfrm>
          <a:prstGeom prst="rect">
            <a:avLst/>
          </a:prstGeom>
          <a:noFill/>
          <a:ln>
            <a:noFill/>
          </a:ln>
        </p:spPr>
      </p:pic>
      <p:pic>
        <p:nvPicPr>
          <p:cNvPr id="275" name="Shape 275"/>
          <p:cNvPicPr preferRelativeResize="0"/>
          <p:nvPr/>
        </p:nvPicPr>
        <p:blipFill rotWithShape="1">
          <a:blip r:embed="rId5">
            <a:alphaModFix/>
          </a:blip>
          <a:srcRect l="19014" t="26664" r="19329" b="29034"/>
          <a:stretch/>
        </p:blipFill>
        <p:spPr>
          <a:xfrm rot="-793671">
            <a:off x="6379591" y="1745810"/>
            <a:ext cx="2099052" cy="848316"/>
          </a:xfrm>
          <a:prstGeom prst="rect">
            <a:avLst/>
          </a:prstGeom>
          <a:noFill/>
          <a:ln>
            <a:noFill/>
          </a:ln>
        </p:spPr>
      </p:pic>
      <p:cxnSp>
        <p:nvCxnSpPr>
          <p:cNvPr id="276" name="Shape 276"/>
          <p:cNvCxnSpPr/>
          <p:nvPr/>
        </p:nvCxnSpPr>
        <p:spPr>
          <a:xfrm rot="10800000">
            <a:off x="3806700" y="5473475"/>
            <a:ext cx="892800" cy="646800"/>
          </a:xfrm>
          <a:prstGeom prst="straightConnector1">
            <a:avLst/>
          </a:prstGeom>
          <a:noFill/>
          <a:ln w="9525" cap="flat" cmpd="sng">
            <a:solidFill>
              <a:schemeClr val="dk2"/>
            </a:solidFill>
            <a:prstDash val="solid"/>
            <a:round/>
            <a:headEnd type="none" w="lg" len="lg"/>
            <a:tailEnd type="triangle" w="lg" len="lg"/>
          </a:ln>
        </p:spPr>
      </p:cxnSp>
      <p:sp>
        <p:nvSpPr>
          <p:cNvPr id="277" name="Shape 277"/>
          <p:cNvSpPr txBox="1"/>
          <p:nvPr/>
        </p:nvSpPr>
        <p:spPr>
          <a:xfrm>
            <a:off x="4408075" y="5898350"/>
            <a:ext cx="3324300" cy="768900"/>
          </a:xfrm>
          <a:prstGeom prst="rect">
            <a:avLst/>
          </a:prstGeom>
          <a:noFill/>
          <a:ln>
            <a:noFill/>
          </a:ln>
        </p:spPr>
        <p:txBody>
          <a:bodyPr wrap="square" lIns="91425" tIns="91425" rIns="91425" bIns="91425" anchor="ctr" anchorCtr="0">
            <a:noAutofit/>
          </a:bodyPr>
          <a:lstStyle/>
          <a:p>
            <a:pPr lvl="0" algn="ctr" rtl="0">
              <a:spcBef>
                <a:spcPts val="0"/>
              </a:spcBef>
              <a:buNone/>
            </a:pPr>
            <a:r>
              <a:rPr lang="fr-FR">
                <a:latin typeface="Libre Baskerville"/>
                <a:ea typeface="Libre Baskerville"/>
                <a:cs typeface="Libre Baskerville"/>
                <a:sym typeface="Libre Baskerville"/>
              </a:rPr>
              <a:t>on notera les anciens radiateurs restaurés et refaits à neufs</a:t>
            </a:r>
          </a:p>
        </p:txBody>
      </p:sp>
      <p:sp>
        <p:nvSpPr>
          <p:cNvPr id="278" name="Shape 278"/>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15</a:t>
            </a:fld>
            <a:endParaRPr lang="fr-F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p:nvPr/>
        </p:nvSpPr>
        <p:spPr>
          <a:xfrm>
            <a:off x="382525" y="486025"/>
            <a:ext cx="8315100" cy="13173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De jolis et grands Sanitaires</a:t>
            </a:r>
          </a:p>
          <a:p>
            <a:pPr lvl="0" algn="ctr" rtl="0">
              <a:spcBef>
                <a:spcPts val="0"/>
              </a:spcBef>
              <a:buNone/>
            </a:pPr>
            <a:r>
              <a:rPr lang="fr-FR" sz="2600">
                <a:solidFill>
                  <a:srgbClr val="FF6600"/>
                </a:solidFill>
                <a:latin typeface="Libre Baskerville"/>
                <a:ea typeface="Libre Baskerville"/>
                <a:cs typeface="Libre Baskerville"/>
                <a:sym typeface="Libre Baskerville"/>
              </a:rPr>
              <a:t>garçons 6ème-5ème</a:t>
            </a:r>
          </a:p>
          <a:p>
            <a:pPr lvl="0" algn="ctr" rtl="0">
              <a:spcBef>
                <a:spcPts val="0"/>
              </a:spcBef>
              <a:buNone/>
            </a:pPr>
            <a:r>
              <a:rPr lang="fr-FR" sz="1800">
                <a:solidFill>
                  <a:srgbClr val="FF6600"/>
                </a:solidFill>
                <a:latin typeface="Libre Baskerville"/>
                <a:ea typeface="Libre Baskerville"/>
                <a:cs typeface="Libre Baskerville"/>
                <a:sym typeface="Libre Baskerville"/>
              </a:rPr>
              <a:t>(ils ont pris la place du local EPS)</a:t>
            </a:r>
          </a:p>
          <a:p>
            <a:pPr lvl="0" algn="ctr" rtl="0">
              <a:spcBef>
                <a:spcPts val="0"/>
              </a:spcBef>
              <a:buNone/>
            </a:pPr>
            <a:endParaRPr sz="1800">
              <a:solidFill>
                <a:srgbClr val="FF6600"/>
              </a:solidFill>
              <a:latin typeface="Libre Baskerville"/>
              <a:ea typeface="Libre Baskerville"/>
              <a:cs typeface="Libre Baskerville"/>
              <a:sym typeface="Libre Baskerville"/>
            </a:endParaRPr>
          </a:p>
        </p:txBody>
      </p:sp>
      <p:sp>
        <p:nvSpPr>
          <p:cNvPr id="284" name="Shape 284"/>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16</a:t>
            </a:fld>
            <a:endParaRPr lang="fr-FR" sz="1800" b="0" strike="noStrike">
              <a:solidFill>
                <a:srgbClr val="000000"/>
              </a:solidFill>
              <a:latin typeface="Libre Baskerville"/>
              <a:ea typeface="Libre Baskerville"/>
              <a:cs typeface="Libre Baskerville"/>
              <a:sym typeface="Libre Baskerville"/>
            </a:endParaRPr>
          </a:p>
        </p:txBody>
      </p:sp>
      <p:pic>
        <p:nvPicPr>
          <p:cNvPr id="285" name="Shape 285"/>
          <p:cNvPicPr preferRelativeResize="0"/>
          <p:nvPr/>
        </p:nvPicPr>
        <p:blipFill>
          <a:blip r:embed="rId3">
            <a:alphaModFix/>
          </a:blip>
          <a:stretch>
            <a:fillRect/>
          </a:stretch>
        </p:blipFill>
        <p:spPr>
          <a:xfrm>
            <a:off x="1363700" y="3230775"/>
            <a:ext cx="5982845" cy="3365350"/>
          </a:xfrm>
          <a:prstGeom prst="rect">
            <a:avLst/>
          </a:prstGeom>
          <a:noFill/>
          <a:ln>
            <a:noFill/>
          </a:ln>
        </p:spPr>
      </p:pic>
      <p:pic>
        <p:nvPicPr>
          <p:cNvPr id="286" name="Shape 286"/>
          <p:cNvPicPr preferRelativeResize="0"/>
          <p:nvPr/>
        </p:nvPicPr>
        <p:blipFill rotWithShape="1">
          <a:blip r:embed="rId4">
            <a:alphaModFix/>
          </a:blip>
          <a:srcRect t="13539" b="12877"/>
          <a:stretch/>
        </p:blipFill>
        <p:spPr>
          <a:xfrm>
            <a:off x="247900" y="1548299"/>
            <a:ext cx="2053850" cy="2686729"/>
          </a:xfrm>
          <a:prstGeom prst="rect">
            <a:avLst/>
          </a:prstGeom>
          <a:noFill/>
          <a:ln>
            <a:noFill/>
          </a:ln>
        </p:spPr>
      </p:pic>
      <p:pic>
        <p:nvPicPr>
          <p:cNvPr id="287" name="Shape 287"/>
          <p:cNvPicPr preferRelativeResize="0"/>
          <p:nvPr/>
        </p:nvPicPr>
        <p:blipFill rotWithShape="1">
          <a:blip r:embed="rId5">
            <a:alphaModFix/>
          </a:blip>
          <a:srcRect t="6323"/>
          <a:stretch/>
        </p:blipFill>
        <p:spPr>
          <a:xfrm>
            <a:off x="6775825" y="1370501"/>
            <a:ext cx="1921797" cy="3200500"/>
          </a:xfrm>
          <a:prstGeom prst="rect">
            <a:avLst/>
          </a:prstGeom>
          <a:noFill/>
          <a:ln>
            <a:noFill/>
          </a:ln>
        </p:spPr>
      </p:pic>
      <p:sp>
        <p:nvSpPr>
          <p:cNvPr id="288" name="Shape 288"/>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16</a:t>
            </a:fld>
            <a:endParaRPr lang="fr-F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82525" y="486025"/>
            <a:ext cx="8315100" cy="7800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Un local EPS plus spacieux</a:t>
            </a:r>
          </a:p>
          <a:p>
            <a:pPr lvl="0" algn="ctr" rtl="0">
              <a:spcBef>
                <a:spcPts val="0"/>
              </a:spcBef>
              <a:buNone/>
            </a:pPr>
            <a:endParaRPr sz="1800">
              <a:solidFill>
                <a:srgbClr val="FF6600"/>
              </a:solidFill>
              <a:latin typeface="Libre Baskerville"/>
              <a:ea typeface="Libre Baskerville"/>
              <a:cs typeface="Libre Baskerville"/>
              <a:sym typeface="Libre Baskerville"/>
            </a:endParaRPr>
          </a:p>
        </p:txBody>
      </p:sp>
      <p:sp>
        <p:nvSpPr>
          <p:cNvPr id="294" name="Shape 294"/>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17</a:t>
            </a:fld>
            <a:endParaRPr lang="fr-FR" sz="1800" b="0" strike="noStrike">
              <a:solidFill>
                <a:srgbClr val="000000"/>
              </a:solidFill>
              <a:latin typeface="Libre Baskerville"/>
              <a:ea typeface="Libre Baskerville"/>
              <a:cs typeface="Libre Baskerville"/>
              <a:sym typeface="Libre Baskerville"/>
            </a:endParaRPr>
          </a:p>
        </p:txBody>
      </p:sp>
      <p:pic>
        <p:nvPicPr>
          <p:cNvPr id="295" name="Shape 295"/>
          <p:cNvPicPr preferRelativeResize="0"/>
          <p:nvPr/>
        </p:nvPicPr>
        <p:blipFill>
          <a:blip r:embed="rId3">
            <a:alphaModFix/>
          </a:blip>
          <a:stretch>
            <a:fillRect/>
          </a:stretch>
        </p:blipFill>
        <p:spPr>
          <a:xfrm>
            <a:off x="2638725" y="1400150"/>
            <a:ext cx="6351227" cy="3572577"/>
          </a:xfrm>
          <a:prstGeom prst="rect">
            <a:avLst/>
          </a:prstGeom>
          <a:noFill/>
          <a:ln>
            <a:noFill/>
          </a:ln>
        </p:spPr>
      </p:pic>
      <p:pic>
        <p:nvPicPr>
          <p:cNvPr id="296" name="Shape 296"/>
          <p:cNvPicPr preferRelativeResize="0"/>
          <p:nvPr/>
        </p:nvPicPr>
        <p:blipFill>
          <a:blip r:embed="rId4">
            <a:alphaModFix/>
          </a:blip>
          <a:stretch>
            <a:fillRect/>
          </a:stretch>
        </p:blipFill>
        <p:spPr>
          <a:xfrm>
            <a:off x="680900" y="4461375"/>
            <a:ext cx="3677780" cy="2068774"/>
          </a:xfrm>
          <a:prstGeom prst="rect">
            <a:avLst/>
          </a:prstGeom>
          <a:noFill/>
          <a:ln>
            <a:noFill/>
          </a:ln>
        </p:spPr>
      </p:pic>
      <p:sp>
        <p:nvSpPr>
          <p:cNvPr id="297" name="Shape 297"/>
          <p:cNvSpPr txBox="1"/>
          <p:nvPr/>
        </p:nvSpPr>
        <p:spPr>
          <a:xfrm>
            <a:off x="3904725" y="5393175"/>
            <a:ext cx="3000000" cy="937800"/>
          </a:xfrm>
          <a:prstGeom prst="rect">
            <a:avLst/>
          </a:prstGeom>
          <a:noFill/>
          <a:ln>
            <a:noFill/>
          </a:ln>
        </p:spPr>
        <p:txBody>
          <a:bodyPr wrap="square" lIns="91425" tIns="91425" rIns="91425" bIns="91425" anchor="ctr" anchorCtr="0">
            <a:noAutofit/>
          </a:bodyPr>
          <a:lstStyle/>
          <a:p>
            <a:pPr lvl="0" algn="ctr" rtl="0">
              <a:spcBef>
                <a:spcPts val="0"/>
              </a:spcBef>
              <a:buNone/>
            </a:pPr>
            <a:r>
              <a:rPr lang="fr-FR" sz="1800">
                <a:solidFill>
                  <a:srgbClr val="FF6600"/>
                </a:solidFill>
                <a:latin typeface="Libre Baskerville"/>
                <a:ea typeface="Libre Baskerville"/>
                <a:cs typeface="Libre Baskerville"/>
                <a:sym typeface="Libre Baskerville"/>
              </a:rPr>
              <a:t>(et plus convivial)</a:t>
            </a:r>
          </a:p>
        </p:txBody>
      </p:sp>
      <p:pic>
        <p:nvPicPr>
          <p:cNvPr id="298" name="Shape 298"/>
          <p:cNvPicPr preferRelativeResize="0"/>
          <p:nvPr/>
        </p:nvPicPr>
        <p:blipFill rotWithShape="1">
          <a:blip r:embed="rId5">
            <a:alphaModFix/>
          </a:blip>
          <a:srcRect l="25329" t="13615" r="18829" b="19347"/>
          <a:stretch/>
        </p:blipFill>
        <p:spPr>
          <a:xfrm rot="-845950">
            <a:off x="1111076" y="1539197"/>
            <a:ext cx="1793878" cy="1211300"/>
          </a:xfrm>
          <a:prstGeom prst="rect">
            <a:avLst/>
          </a:prstGeom>
          <a:noFill/>
          <a:ln>
            <a:noFill/>
          </a:ln>
        </p:spPr>
      </p:pic>
      <p:sp>
        <p:nvSpPr>
          <p:cNvPr id="299" name="Shape 299"/>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17</a:t>
            </a:fld>
            <a:endParaRPr lang="fr-F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p:nvPr/>
        </p:nvSpPr>
        <p:spPr>
          <a:xfrm>
            <a:off x="382525" y="486025"/>
            <a:ext cx="8315100" cy="15633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L’ensemble alimenté en eau chaude sanitaire depuis la chaufferie</a:t>
            </a:r>
          </a:p>
          <a:p>
            <a:pPr lvl="0" algn="ctr" rtl="0">
              <a:spcBef>
                <a:spcPts val="0"/>
              </a:spcBef>
              <a:buNone/>
            </a:pPr>
            <a:r>
              <a:rPr lang="fr-FR" sz="1800">
                <a:solidFill>
                  <a:srgbClr val="FF6600"/>
                </a:solidFill>
                <a:latin typeface="Libre Baskerville"/>
                <a:ea typeface="Libre Baskerville"/>
                <a:cs typeface="Libre Baskerville"/>
                <a:sym typeface="Libre Baskerville"/>
              </a:rPr>
              <a:t>(avec un bouclage permettant une disponibilité immédiate en eau chaude mitigée)</a:t>
            </a:r>
          </a:p>
          <a:p>
            <a:pPr lvl="0" algn="ctr" rtl="0">
              <a:spcBef>
                <a:spcPts val="0"/>
              </a:spcBef>
              <a:buNone/>
            </a:pPr>
            <a:endParaRPr sz="1800">
              <a:solidFill>
                <a:srgbClr val="FF6600"/>
              </a:solidFill>
              <a:latin typeface="Libre Baskerville"/>
              <a:ea typeface="Libre Baskerville"/>
              <a:cs typeface="Libre Baskerville"/>
              <a:sym typeface="Libre Baskerville"/>
            </a:endParaRPr>
          </a:p>
        </p:txBody>
      </p:sp>
      <p:sp>
        <p:nvSpPr>
          <p:cNvPr id="305" name="Shape 305"/>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18</a:t>
            </a:fld>
            <a:endParaRPr lang="fr-FR" sz="1800" b="0" strike="noStrike">
              <a:solidFill>
                <a:srgbClr val="000000"/>
              </a:solidFill>
              <a:latin typeface="Libre Baskerville"/>
              <a:ea typeface="Libre Baskerville"/>
              <a:cs typeface="Libre Baskerville"/>
              <a:sym typeface="Libre Baskerville"/>
            </a:endParaRPr>
          </a:p>
        </p:txBody>
      </p:sp>
      <p:pic>
        <p:nvPicPr>
          <p:cNvPr id="306" name="Shape 306"/>
          <p:cNvPicPr preferRelativeResize="0"/>
          <p:nvPr/>
        </p:nvPicPr>
        <p:blipFill>
          <a:blip r:embed="rId3">
            <a:alphaModFix/>
          </a:blip>
          <a:stretch>
            <a:fillRect/>
          </a:stretch>
        </p:blipFill>
        <p:spPr>
          <a:xfrm>
            <a:off x="1967226" y="2320525"/>
            <a:ext cx="2504352" cy="4452172"/>
          </a:xfrm>
          <a:prstGeom prst="rect">
            <a:avLst/>
          </a:prstGeom>
          <a:noFill/>
          <a:ln>
            <a:noFill/>
          </a:ln>
        </p:spPr>
      </p:pic>
      <p:pic>
        <p:nvPicPr>
          <p:cNvPr id="307" name="Shape 307"/>
          <p:cNvPicPr preferRelativeResize="0"/>
          <p:nvPr/>
        </p:nvPicPr>
        <p:blipFill>
          <a:blip r:embed="rId4">
            <a:alphaModFix/>
          </a:blip>
          <a:stretch>
            <a:fillRect/>
          </a:stretch>
        </p:blipFill>
        <p:spPr>
          <a:xfrm>
            <a:off x="4979400" y="2320525"/>
            <a:ext cx="2445037" cy="4346722"/>
          </a:xfrm>
          <a:prstGeom prst="rect">
            <a:avLst/>
          </a:prstGeom>
          <a:noFill/>
          <a:ln>
            <a:noFill/>
          </a:ln>
        </p:spPr>
      </p:pic>
      <p:pic>
        <p:nvPicPr>
          <p:cNvPr id="308" name="Shape 308"/>
          <p:cNvPicPr preferRelativeResize="0"/>
          <p:nvPr/>
        </p:nvPicPr>
        <p:blipFill rotWithShape="1">
          <a:blip r:embed="rId5">
            <a:alphaModFix/>
          </a:blip>
          <a:srcRect l="15384" t="14165" r="11601" b="10764"/>
          <a:stretch/>
        </p:blipFill>
        <p:spPr>
          <a:xfrm>
            <a:off x="6744398" y="1995112"/>
            <a:ext cx="2062627" cy="1192928"/>
          </a:xfrm>
          <a:prstGeom prst="rect">
            <a:avLst/>
          </a:prstGeom>
          <a:noFill/>
          <a:ln>
            <a:noFill/>
          </a:ln>
        </p:spPr>
      </p:pic>
      <p:pic>
        <p:nvPicPr>
          <p:cNvPr id="309" name="Shape 309"/>
          <p:cNvPicPr preferRelativeResize="0"/>
          <p:nvPr/>
        </p:nvPicPr>
        <p:blipFill rotWithShape="1">
          <a:blip r:embed="rId6">
            <a:alphaModFix/>
          </a:blip>
          <a:srcRect l="31174" t="36247" r="26055" b="30993"/>
          <a:stretch/>
        </p:blipFill>
        <p:spPr>
          <a:xfrm rot="-743302">
            <a:off x="748475" y="2118357"/>
            <a:ext cx="2196602" cy="946431"/>
          </a:xfrm>
          <a:prstGeom prst="rect">
            <a:avLst/>
          </a:prstGeom>
          <a:noFill/>
          <a:ln>
            <a:noFill/>
          </a:ln>
        </p:spPr>
      </p:pic>
      <p:sp>
        <p:nvSpPr>
          <p:cNvPr id="310" name="Shape 310"/>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18</a:t>
            </a:fld>
            <a:endParaRPr lang="fr-F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p:nvPr/>
        </p:nvSpPr>
        <p:spPr>
          <a:xfrm>
            <a:off x="382525" y="486025"/>
            <a:ext cx="8315100" cy="2127900"/>
          </a:xfrm>
          <a:prstGeom prst="rect">
            <a:avLst/>
          </a:prstGeom>
          <a:noFill/>
          <a:ln>
            <a:noFill/>
          </a:ln>
        </p:spPr>
        <p:txBody>
          <a:bodyPr wrap="square" lIns="90000" tIns="45000" rIns="90000" bIns="45000" anchor="t"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A venir :</a:t>
            </a:r>
          </a:p>
          <a:p>
            <a:pPr lvl="0" algn="ctr" rtl="0">
              <a:spcBef>
                <a:spcPts val="0"/>
              </a:spcBef>
              <a:buNone/>
            </a:pPr>
            <a:r>
              <a:rPr lang="fr-FR" sz="2600">
                <a:solidFill>
                  <a:srgbClr val="FF6600"/>
                </a:solidFill>
                <a:latin typeface="Libre Baskerville"/>
                <a:ea typeface="Libre Baskerville"/>
                <a:cs typeface="Libre Baskerville"/>
                <a:sym typeface="Libre Baskerville"/>
              </a:rPr>
              <a:t>Le projet global de restructuration</a:t>
            </a:r>
          </a:p>
          <a:p>
            <a:pPr lvl="0" algn="ctr" rtl="0">
              <a:spcBef>
                <a:spcPts val="0"/>
              </a:spcBef>
              <a:buNone/>
            </a:pPr>
            <a:r>
              <a:rPr lang="fr-FR" sz="2600">
                <a:solidFill>
                  <a:srgbClr val="FF6600"/>
                </a:solidFill>
                <a:latin typeface="Libre Baskerville"/>
                <a:ea typeface="Libre Baskerville"/>
                <a:cs typeface="Libre Baskerville"/>
                <a:sym typeface="Libre Baskerville"/>
              </a:rPr>
              <a:t>et de mise aux normes</a:t>
            </a:r>
          </a:p>
          <a:p>
            <a:pPr lvl="0" algn="ctr" rtl="0">
              <a:spcBef>
                <a:spcPts val="0"/>
              </a:spcBef>
              <a:buNone/>
            </a:pPr>
            <a:endParaRPr sz="2600">
              <a:solidFill>
                <a:srgbClr val="FF6600"/>
              </a:solidFill>
              <a:latin typeface="Libre Baskerville"/>
              <a:ea typeface="Libre Baskerville"/>
              <a:cs typeface="Libre Baskerville"/>
              <a:sym typeface="Libre Baskerville"/>
            </a:endParaRPr>
          </a:p>
          <a:p>
            <a:pPr lvl="0" algn="ctr" rtl="0">
              <a:spcBef>
                <a:spcPts val="0"/>
              </a:spcBef>
              <a:buNone/>
            </a:pPr>
            <a:r>
              <a:rPr lang="fr-FR" sz="2600">
                <a:solidFill>
                  <a:srgbClr val="FF0000"/>
                </a:solidFill>
                <a:latin typeface="Libre Baskerville"/>
                <a:ea typeface="Libre Baskerville"/>
                <a:cs typeface="Libre Baskerville"/>
                <a:sym typeface="Libre Baskerville"/>
              </a:rPr>
              <a:t>Le Permis de Construire est accordé !</a:t>
            </a:r>
          </a:p>
          <a:p>
            <a:pPr lvl="0" algn="ctr" rtl="0">
              <a:spcBef>
                <a:spcPts val="0"/>
              </a:spcBef>
              <a:buNone/>
            </a:pPr>
            <a:endParaRPr sz="1800">
              <a:solidFill>
                <a:srgbClr val="FF6600"/>
              </a:solidFill>
              <a:latin typeface="Libre Baskerville"/>
              <a:ea typeface="Libre Baskerville"/>
              <a:cs typeface="Libre Baskerville"/>
              <a:sym typeface="Libre Baskerville"/>
            </a:endParaRPr>
          </a:p>
        </p:txBody>
      </p:sp>
      <p:sp>
        <p:nvSpPr>
          <p:cNvPr id="316" name="Shape 316"/>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19</a:t>
            </a:fld>
            <a:endParaRPr lang="fr-FR" sz="1800" b="0" strike="noStrike">
              <a:solidFill>
                <a:srgbClr val="000000"/>
              </a:solidFill>
              <a:latin typeface="Libre Baskerville"/>
              <a:ea typeface="Libre Baskerville"/>
              <a:cs typeface="Libre Baskerville"/>
              <a:sym typeface="Libre Baskerville"/>
            </a:endParaRPr>
          </a:p>
        </p:txBody>
      </p:sp>
      <p:pic>
        <p:nvPicPr>
          <p:cNvPr id="317" name="Shape 317"/>
          <p:cNvPicPr preferRelativeResize="0"/>
          <p:nvPr/>
        </p:nvPicPr>
        <p:blipFill rotWithShape="1">
          <a:blip r:embed="rId3">
            <a:alphaModFix/>
          </a:blip>
          <a:srcRect l="12105" t="17867" r="11564" b="18091"/>
          <a:stretch/>
        </p:blipFill>
        <p:spPr>
          <a:xfrm>
            <a:off x="1193613" y="2613925"/>
            <a:ext cx="6756768" cy="4007776"/>
          </a:xfrm>
          <a:prstGeom prst="rect">
            <a:avLst/>
          </a:prstGeom>
          <a:noFill/>
          <a:ln>
            <a:noFill/>
          </a:ln>
        </p:spPr>
      </p:pic>
      <p:sp>
        <p:nvSpPr>
          <p:cNvPr id="318" name="Shape 318"/>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19</a:t>
            </a:fld>
            <a:endParaRPr lang="fr-FR"/>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552000" y="3368150"/>
            <a:ext cx="8417400" cy="3123900"/>
          </a:xfrm>
          <a:prstGeom prst="rect">
            <a:avLst/>
          </a:prstGeom>
          <a:noFill/>
          <a:ln>
            <a:noFill/>
          </a:ln>
        </p:spPr>
        <p:txBody>
          <a:bodyPr wrap="square" lIns="90000" tIns="45000" rIns="90000" bIns="45000" anchor="t" anchorCtr="0">
            <a:noAutofit/>
          </a:bodyPr>
          <a:lstStyle/>
          <a:p>
            <a:pPr marL="596900" lvl="0" indent="-69850" rtl="0">
              <a:lnSpc>
                <a:spcPct val="115000"/>
              </a:lnSpc>
              <a:spcBef>
                <a:spcPts val="0"/>
              </a:spcBef>
              <a:buSzPts val="1100"/>
              <a:buNone/>
            </a:pPr>
            <a:r>
              <a:rPr lang="fr-FR" sz="1800">
                <a:solidFill>
                  <a:srgbClr val="222222"/>
                </a:solidFill>
                <a:highlight>
                  <a:srgbClr val="FFFFFF"/>
                </a:highlight>
                <a:latin typeface="Calibri"/>
                <a:ea typeface="Calibri"/>
                <a:cs typeface="Calibri"/>
                <a:sym typeface="Calibri"/>
              </a:rPr>
              <a:t>1.      </a:t>
            </a:r>
            <a:r>
              <a:rPr lang="fr-FR" sz="1800">
                <a:solidFill>
                  <a:schemeClr val="dk1"/>
                </a:solidFill>
                <a:highlight>
                  <a:srgbClr val="FFFFFF"/>
                </a:highlight>
                <a:latin typeface="Calibri"/>
                <a:ea typeface="Calibri"/>
                <a:cs typeface="Calibri"/>
                <a:sym typeface="Calibri"/>
              </a:rPr>
              <a:t>Rapport moral présenté par la présidente</a:t>
            </a:r>
          </a:p>
          <a:p>
            <a:pPr marL="596900" lvl="0" indent="-69850" rtl="0">
              <a:lnSpc>
                <a:spcPct val="115000"/>
              </a:lnSpc>
              <a:spcBef>
                <a:spcPts val="0"/>
              </a:spcBef>
              <a:buClr>
                <a:schemeClr val="dk1"/>
              </a:buClr>
              <a:buSzPts val="1100"/>
              <a:buFont typeface="Arial"/>
              <a:buNone/>
            </a:pPr>
            <a:endParaRPr sz="1800">
              <a:solidFill>
                <a:schemeClr val="dk1"/>
              </a:solidFill>
              <a:highlight>
                <a:srgbClr val="FFFFFF"/>
              </a:highlight>
              <a:latin typeface="Calibri"/>
              <a:ea typeface="Calibri"/>
              <a:cs typeface="Calibri"/>
              <a:sym typeface="Calibri"/>
            </a:endParaRPr>
          </a:p>
          <a:p>
            <a:pPr marL="596900" lvl="0" indent="-69850" rtl="0">
              <a:lnSpc>
                <a:spcPct val="115000"/>
              </a:lnSpc>
              <a:spcBef>
                <a:spcPts val="0"/>
              </a:spcBef>
              <a:buSzPts val="1100"/>
              <a:buNone/>
            </a:pPr>
            <a:r>
              <a:rPr lang="fr-FR" sz="1800">
                <a:solidFill>
                  <a:srgbClr val="222222"/>
                </a:solidFill>
                <a:highlight>
                  <a:srgbClr val="FFFFFF"/>
                </a:highlight>
                <a:latin typeface="Calibri"/>
                <a:ea typeface="Calibri"/>
                <a:cs typeface="Calibri"/>
                <a:sym typeface="Calibri"/>
              </a:rPr>
              <a:t>2.      </a:t>
            </a:r>
            <a:r>
              <a:rPr lang="fr-FR" sz="1800">
                <a:solidFill>
                  <a:schemeClr val="dk1"/>
                </a:solidFill>
                <a:highlight>
                  <a:srgbClr val="FFFFFF"/>
                </a:highlight>
                <a:latin typeface="Calibri"/>
                <a:ea typeface="Calibri"/>
                <a:cs typeface="Calibri"/>
                <a:sym typeface="Calibri"/>
              </a:rPr>
              <a:t>Rapport d'activités présenté par les vices présidents (Finance-Social-Travaux-Informatique)</a:t>
            </a:r>
          </a:p>
          <a:p>
            <a:pPr marL="596900" lvl="0" indent="-69850" rtl="0">
              <a:lnSpc>
                <a:spcPct val="115000"/>
              </a:lnSpc>
              <a:spcBef>
                <a:spcPts val="0"/>
              </a:spcBef>
              <a:buClr>
                <a:schemeClr val="dk1"/>
              </a:buClr>
              <a:buSzPts val="1100"/>
              <a:buFont typeface="Arial"/>
              <a:buNone/>
            </a:pPr>
            <a:endParaRPr sz="1800">
              <a:solidFill>
                <a:schemeClr val="dk1"/>
              </a:solidFill>
              <a:highlight>
                <a:srgbClr val="FFFFFF"/>
              </a:highlight>
              <a:latin typeface="Calibri"/>
              <a:ea typeface="Calibri"/>
              <a:cs typeface="Calibri"/>
              <a:sym typeface="Calibri"/>
            </a:endParaRPr>
          </a:p>
          <a:p>
            <a:pPr marL="596900" lvl="0" indent="-69850" rtl="0">
              <a:lnSpc>
                <a:spcPct val="115000"/>
              </a:lnSpc>
              <a:spcBef>
                <a:spcPts val="0"/>
              </a:spcBef>
              <a:buSzPts val="1100"/>
              <a:buNone/>
            </a:pPr>
            <a:r>
              <a:rPr lang="fr-FR" sz="1800">
                <a:solidFill>
                  <a:srgbClr val="222222"/>
                </a:solidFill>
                <a:highlight>
                  <a:srgbClr val="FFFFFF"/>
                </a:highlight>
                <a:latin typeface="Calibri"/>
                <a:ea typeface="Calibri"/>
                <a:cs typeface="Calibri"/>
                <a:sym typeface="Calibri"/>
              </a:rPr>
              <a:t>3.      </a:t>
            </a:r>
            <a:r>
              <a:rPr lang="fr-FR" sz="1800">
                <a:solidFill>
                  <a:schemeClr val="dk1"/>
                </a:solidFill>
                <a:highlight>
                  <a:srgbClr val="FFFFFF"/>
                </a:highlight>
                <a:latin typeface="Calibri"/>
                <a:ea typeface="Calibri"/>
                <a:cs typeface="Calibri"/>
                <a:sym typeface="Calibri"/>
              </a:rPr>
              <a:t>Rapports financiers présentés par nos experts comptables</a:t>
            </a:r>
          </a:p>
          <a:p>
            <a:pPr marL="596900" lvl="0" indent="-69850" rtl="0">
              <a:lnSpc>
                <a:spcPct val="115000"/>
              </a:lnSpc>
              <a:spcBef>
                <a:spcPts val="0"/>
              </a:spcBef>
              <a:buClr>
                <a:schemeClr val="dk1"/>
              </a:buClr>
              <a:buSzPts val="1100"/>
              <a:buFont typeface="Arial"/>
              <a:buNone/>
            </a:pPr>
            <a:endParaRPr sz="1800">
              <a:solidFill>
                <a:schemeClr val="dk1"/>
              </a:solidFill>
              <a:highlight>
                <a:srgbClr val="FFFFFF"/>
              </a:highlight>
              <a:latin typeface="Calibri"/>
              <a:ea typeface="Calibri"/>
              <a:cs typeface="Calibri"/>
              <a:sym typeface="Calibri"/>
            </a:endParaRPr>
          </a:p>
          <a:p>
            <a:pPr marL="596900" lvl="0" indent="-69850" rtl="0">
              <a:lnSpc>
                <a:spcPct val="115000"/>
              </a:lnSpc>
              <a:spcBef>
                <a:spcPts val="0"/>
              </a:spcBef>
              <a:buClr>
                <a:schemeClr val="dk1"/>
              </a:buClr>
              <a:buSzPts val="1100"/>
              <a:buFont typeface="Arial"/>
              <a:buNone/>
            </a:pPr>
            <a:r>
              <a:rPr lang="fr-FR" sz="1800">
                <a:solidFill>
                  <a:srgbClr val="222222"/>
                </a:solidFill>
                <a:highlight>
                  <a:srgbClr val="FFFFFF"/>
                </a:highlight>
                <a:latin typeface="Calibri"/>
                <a:ea typeface="Calibri"/>
                <a:cs typeface="Calibri"/>
                <a:sym typeface="Calibri"/>
              </a:rPr>
              <a:t>4.      </a:t>
            </a:r>
            <a:r>
              <a:rPr lang="fr-FR" sz="1800">
                <a:solidFill>
                  <a:schemeClr val="dk1"/>
                </a:solidFill>
                <a:highlight>
                  <a:srgbClr val="FFFFFF"/>
                </a:highlight>
                <a:latin typeface="Calibri"/>
                <a:ea typeface="Calibri"/>
                <a:cs typeface="Calibri"/>
                <a:sym typeface="Calibri"/>
              </a:rPr>
              <a:t>Election des membres du CA</a:t>
            </a:r>
          </a:p>
          <a:p>
            <a:pPr marL="0" marR="0" lvl="0" indent="0" algn="ctr" rtl="0">
              <a:spcBef>
                <a:spcPts val="0"/>
              </a:spcBef>
              <a:buNone/>
            </a:pPr>
            <a:endParaRPr sz="4000">
              <a:solidFill>
                <a:srgbClr val="696464"/>
              </a:solidFill>
              <a:latin typeface="Source Sans Pro"/>
              <a:ea typeface="Source Sans Pro"/>
              <a:cs typeface="Source Sans Pro"/>
              <a:sym typeface="Source Sans Pro"/>
            </a:endParaRPr>
          </a:p>
          <a:p>
            <a:pPr marL="0" marR="0" lvl="0" indent="0" algn="ctr" rtl="0">
              <a:spcBef>
                <a:spcPts val="0"/>
              </a:spcBef>
              <a:buNone/>
            </a:pPr>
            <a:endParaRPr sz="3200" b="0" strike="noStrike">
              <a:solidFill>
                <a:srgbClr val="000000"/>
              </a:solidFill>
              <a:latin typeface="Arial"/>
              <a:ea typeface="Arial"/>
              <a:cs typeface="Arial"/>
              <a:sym typeface="Arial"/>
            </a:endParaRPr>
          </a:p>
        </p:txBody>
      </p:sp>
      <p:sp>
        <p:nvSpPr>
          <p:cNvPr id="154" name="Shape 154"/>
          <p:cNvSpPr txBox="1"/>
          <p:nvPr/>
        </p:nvSpPr>
        <p:spPr>
          <a:xfrm>
            <a:off x="410760" y="1512000"/>
            <a:ext cx="8229300" cy="1656000"/>
          </a:xfrm>
          <a:prstGeom prst="rect">
            <a:avLst/>
          </a:prstGeom>
          <a:noFill/>
          <a:ln>
            <a:noFill/>
          </a:ln>
        </p:spPr>
        <p:txBody>
          <a:bodyPr wrap="square" lIns="90000" tIns="45000" rIns="90000" bIns="45000" anchor="t" anchorCtr="0">
            <a:noAutofit/>
          </a:bodyPr>
          <a:lstStyle/>
          <a:p>
            <a:pPr marL="0" marR="0" lvl="0" indent="0" algn="l" rtl="0">
              <a:spcBef>
                <a:spcPts val="0"/>
              </a:spcBef>
              <a:buNone/>
            </a:pPr>
            <a:r>
              <a:rPr lang="fr-FR" sz="3200" b="0" strike="noStrike">
                <a:solidFill>
                  <a:srgbClr val="EEEEEE"/>
                </a:solidFill>
                <a:latin typeface="Source Sans Pro"/>
                <a:ea typeface="Source Sans Pro"/>
                <a:cs typeface="Source Sans Pro"/>
                <a:sym typeface="Source Sans Pro"/>
              </a:rPr>
              <a:t>O.G.E.C. Des Écoles Privées</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45, rue Paul Painlevé</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35150 JANZE</a:t>
            </a:r>
            <a:r>
              <a:rPr lang="fr-FR" sz="3600" b="0" strike="noStrike">
                <a:solidFill>
                  <a:srgbClr val="696464"/>
                </a:solidFill>
                <a:latin typeface="Source Sans Pro"/>
                <a:ea typeface="Source Sans Pro"/>
                <a:cs typeface="Source Sans Pro"/>
                <a:sym typeface="Source Sans Pro"/>
              </a:rPr>
              <a:t/>
            </a:r>
            <a:br>
              <a:rPr lang="fr-FR" sz="3600" b="0" strike="noStrike">
                <a:solidFill>
                  <a:srgbClr val="696464"/>
                </a:solidFill>
                <a:latin typeface="Source Sans Pro"/>
                <a:ea typeface="Source Sans Pro"/>
                <a:cs typeface="Source Sans Pro"/>
                <a:sym typeface="Source Sans Pro"/>
              </a:rPr>
            </a:br>
            <a:endParaRPr lang="fr-FR" sz="3600" b="0" strike="noStrike">
              <a:solidFill>
                <a:srgbClr val="696464"/>
              </a:solidFill>
              <a:latin typeface="Source Sans Pro"/>
              <a:ea typeface="Source Sans Pro"/>
              <a:cs typeface="Source Sans Pro"/>
              <a:sym typeface="Source Sans Pro"/>
            </a:endParaRPr>
          </a:p>
        </p:txBody>
      </p:sp>
      <p:sp>
        <p:nvSpPr>
          <p:cNvPr id="155" name="Shape 155"/>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rtl="0">
              <a:spcBef>
                <a:spcPts val="0"/>
              </a:spcBef>
              <a:buNone/>
            </a:pPr>
            <a:fld id="{00000000-1234-1234-1234-123412341234}" type="slidenum">
              <a:rPr lang="fr-FR"/>
              <a:t>2</a:t>
            </a:fld>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914400" y="274675"/>
            <a:ext cx="7772100" cy="9093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b="0" u="sng" strike="noStrike">
                <a:solidFill>
                  <a:srgbClr val="696464"/>
                </a:solidFill>
                <a:latin typeface="Source Sans Pro"/>
                <a:ea typeface="Source Sans Pro"/>
                <a:cs typeface="Source Sans Pro"/>
                <a:sym typeface="Source Sans Pro"/>
              </a:rPr>
              <a:t>Domaine travaux-immobilier</a:t>
            </a:r>
          </a:p>
          <a:p>
            <a:pPr lvl="0" algn="ctr" rtl="0">
              <a:spcBef>
                <a:spcPts val="0"/>
              </a:spcBef>
              <a:buClr>
                <a:schemeClr val="dk1"/>
              </a:buClr>
              <a:buFont typeface="Arial"/>
              <a:buNone/>
            </a:pPr>
            <a:endParaRPr sz="4000" u="sng">
              <a:solidFill>
                <a:srgbClr val="696464"/>
              </a:solidFill>
              <a:latin typeface="Source Sans Pro"/>
              <a:ea typeface="Source Sans Pro"/>
              <a:cs typeface="Source Sans Pro"/>
              <a:sym typeface="Source Sans Pro"/>
            </a:endParaRPr>
          </a:p>
        </p:txBody>
      </p:sp>
      <p:sp>
        <p:nvSpPr>
          <p:cNvPr id="324" name="Shape 324"/>
          <p:cNvSpPr txBox="1"/>
          <p:nvPr/>
        </p:nvSpPr>
        <p:spPr>
          <a:xfrm>
            <a:off x="507950" y="1183975"/>
            <a:ext cx="7988100" cy="11112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3000">
                <a:solidFill>
                  <a:srgbClr val="FF6600"/>
                </a:solidFill>
                <a:latin typeface="Libre Baskerville"/>
                <a:ea typeface="Libre Baskerville"/>
                <a:cs typeface="Libre Baskerville"/>
                <a:sym typeface="Libre Baskerville"/>
              </a:rPr>
              <a:t>Travaux réalisés dans l’année</a:t>
            </a:r>
          </a:p>
          <a:p>
            <a:pPr marR="0" lvl="0" algn="ctr" rtl="0">
              <a:spcBef>
                <a:spcPts val="0"/>
              </a:spcBef>
              <a:buNone/>
            </a:pPr>
            <a:r>
              <a:rPr lang="fr-FR" sz="3000">
                <a:solidFill>
                  <a:srgbClr val="FF6600"/>
                </a:solidFill>
                <a:latin typeface="Libre Baskerville"/>
                <a:ea typeface="Libre Baskerville"/>
                <a:cs typeface="Libre Baskerville"/>
                <a:sym typeface="Libre Baskerville"/>
              </a:rPr>
              <a:t>à l’</a:t>
            </a:r>
            <a:r>
              <a:rPr lang="fr-FR" sz="3000" b="0" strike="noStrike">
                <a:solidFill>
                  <a:srgbClr val="FF6600"/>
                </a:solidFill>
                <a:latin typeface="Libre Baskerville"/>
                <a:ea typeface="Libre Baskerville"/>
                <a:cs typeface="Libre Baskerville"/>
                <a:sym typeface="Libre Baskerville"/>
              </a:rPr>
              <a:t>École</a:t>
            </a:r>
          </a:p>
        </p:txBody>
      </p:sp>
      <p:sp>
        <p:nvSpPr>
          <p:cNvPr id="325" name="Shape 325"/>
          <p:cNvSpPr txBox="1"/>
          <p:nvPr/>
        </p:nvSpPr>
        <p:spPr>
          <a:xfrm>
            <a:off x="146160" y="6210360"/>
            <a:ext cx="456840" cy="45684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20</a:t>
            </a:fld>
            <a:endParaRPr lang="fr-FR" sz="1800" b="0" strike="noStrike">
              <a:solidFill>
                <a:srgbClr val="000000"/>
              </a:solidFill>
              <a:latin typeface="Libre Baskerville"/>
              <a:ea typeface="Libre Baskerville"/>
              <a:cs typeface="Libre Baskerville"/>
              <a:sym typeface="Libre Baskerville"/>
            </a:endParaRPr>
          </a:p>
        </p:txBody>
      </p:sp>
      <p:pic>
        <p:nvPicPr>
          <p:cNvPr id="326" name="Shape 326"/>
          <p:cNvPicPr preferRelativeResize="0"/>
          <p:nvPr/>
        </p:nvPicPr>
        <p:blipFill>
          <a:blip r:embed="rId3">
            <a:alphaModFix/>
          </a:blip>
          <a:stretch>
            <a:fillRect/>
          </a:stretch>
        </p:blipFill>
        <p:spPr>
          <a:xfrm>
            <a:off x="3895625" y="2518010"/>
            <a:ext cx="4663071" cy="2622989"/>
          </a:xfrm>
          <a:prstGeom prst="rect">
            <a:avLst/>
          </a:prstGeom>
          <a:noFill/>
          <a:ln>
            <a:noFill/>
          </a:ln>
        </p:spPr>
      </p:pic>
      <p:pic>
        <p:nvPicPr>
          <p:cNvPr id="327" name="Shape 327"/>
          <p:cNvPicPr preferRelativeResize="0"/>
          <p:nvPr/>
        </p:nvPicPr>
        <p:blipFill rotWithShape="1">
          <a:blip r:embed="rId4">
            <a:alphaModFix/>
          </a:blip>
          <a:srcRect l="17269" r="17975" b="4634"/>
          <a:stretch/>
        </p:blipFill>
        <p:spPr>
          <a:xfrm>
            <a:off x="373400" y="2358037"/>
            <a:ext cx="3233173" cy="2678253"/>
          </a:xfrm>
          <a:prstGeom prst="rect">
            <a:avLst/>
          </a:prstGeom>
          <a:noFill/>
          <a:ln>
            <a:noFill/>
          </a:ln>
        </p:spPr>
      </p:pic>
      <p:pic>
        <p:nvPicPr>
          <p:cNvPr id="328" name="Shape 328"/>
          <p:cNvPicPr preferRelativeResize="0"/>
          <p:nvPr/>
        </p:nvPicPr>
        <p:blipFill rotWithShape="1">
          <a:blip r:embed="rId5">
            <a:alphaModFix/>
          </a:blip>
          <a:srcRect t="12147" b="5214"/>
          <a:stretch/>
        </p:blipFill>
        <p:spPr>
          <a:xfrm>
            <a:off x="3406225" y="4639850"/>
            <a:ext cx="4262346" cy="1981328"/>
          </a:xfrm>
          <a:prstGeom prst="rect">
            <a:avLst/>
          </a:prstGeom>
          <a:noFill/>
          <a:ln>
            <a:noFill/>
          </a:ln>
        </p:spPr>
      </p:pic>
      <p:sp>
        <p:nvSpPr>
          <p:cNvPr id="329" name="Shape 329"/>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20</a:t>
            </a:fld>
            <a:endParaRPr lang="fr-F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577975" y="364300"/>
            <a:ext cx="7988100" cy="14298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Une jolie Structure de jeux</a:t>
            </a:r>
          </a:p>
          <a:p>
            <a:pPr marL="1371600" marR="0" lvl="0" indent="457200" algn="l" rtl="0">
              <a:spcBef>
                <a:spcPts val="0"/>
              </a:spcBef>
              <a:buNone/>
            </a:pPr>
            <a:endParaRPr sz="1800">
              <a:latin typeface="Libre Baskerville"/>
              <a:ea typeface="Libre Baskerville"/>
              <a:cs typeface="Libre Baskerville"/>
              <a:sym typeface="Libre Baskerville"/>
            </a:endParaRPr>
          </a:p>
          <a:p>
            <a:pPr marL="1371600" marR="0" lvl="0" indent="457200" algn="l" rtl="0">
              <a:spcBef>
                <a:spcPts val="0"/>
              </a:spcBef>
              <a:buNone/>
            </a:pPr>
            <a:r>
              <a:rPr lang="fr-FR" sz="1800">
                <a:latin typeface="Libre Baskerville"/>
                <a:ea typeface="Libre Baskerville"/>
                <a:cs typeface="Libre Baskerville"/>
                <a:sym typeface="Libre Baskerville"/>
              </a:rPr>
              <a:t>(avec l’aide financière de l’APEL)</a:t>
            </a:r>
          </a:p>
          <a:p>
            <a:pPr marL="1371600" marR="0" lvl="0" indent="457200" algn="l" rtl="0">
              <a:spcBef>
                <a:spcPts val="0"/>
              </a:spcBef>
              <a:buNone/>
            </a:pPr>
            <a:endParaRPr sz="1800">
              <a:latin typeface="Libre Baskerville"/>
              <a:ea typeface="Libre Baskerville"/>
              <a:cs typeface="Libre Baskerville"/>
              <a:sym typeface="Libre Baskerville"/>
            </a:endParaRPr>
          </a:p>
        </p:txBody>
      </p:sp>
      <p:sp>
        <p:nvSpPr>
          <p:cNvPr id="335" name="Shape 335"/>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21</a:t>
            </a:fld>
            <a:endParaRPr lang="fr-FR" sz="1800" b="0" strike="noStrike">
              <a:solidFill>
                <a:srgbClr val="000000"/>
              </a:solidFill>
              <a:latin typeface="Libre Baskerville"/>
              <a:ea typeface="Libre Baskerville"/>
              <a:cs typeface="Libre Baskerville"/>
              <a:sym typeface="Libre Baskerville"/>
            </a:endParaRPr>
          </a:p>
        </p:txBody>
      </p:sp>
      <p:pic>
        <p:nvPicPr>
          <p:cNvPr id="336" name="Shape 336"/>
          <p:cNvPicPr preferRelativeResize="0"/>
          <p:nvPr/>
        </p:nvPicPr>
        <p:blipFill>
          <a:blip r:embed="rId3">
            <a:alphaModFix/>
          </a:blip>
          <a:stretch>
            <a:fillRect/>
          </a:stretch>
        </p:blipFill>
        <p:spPr>
          <a:xfrm>
            <a:off x="719393" y="1794100"/>
            <a:ext cx="7705273" cy="4334199"/>
          </a:xfrm>
          <a:prstGeom prst="rect">
            <a:avLst/>
          </a:prstGeom>
          <a:noFill/>
          <a:ln>
            <a:noFill/>
          </a:ln>
        </p:spPr>
      </p:pic>
      <p:sp>
        <p:nvSpPr>
          <p:cNvPr id="337" name="Shape 33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21</a:t>
            </a:fld>
            <a:endParaRPr lang="fr-F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p:nvPr/>
        </p:nvSpPr>
        <p:spPr>
          <a:xfrm>
            <a:off x="577975" y="364300"/>
            <a:ext cx="7988100" cy="14298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Réfection des sols maternel</a:t>
            </a:r>
          </a:p>
          <a:p>
            <a:pPr marR="0" lvl="0" algn="ctr" rtl="0">
              <a:spcBef>
                <a:spcPts val="0"/>
              </a:spcBef>
              <a:buNone/>
            </a:pPr>
            <a:r>
              <a:rPr lang="fr-FR" sz="2600">
                <a:solidFill>
                  <a:srgbClr val="FF6600"/>
                </a:solidFill>
                <a:latin typeface="Libre Baskerville"/>
                <a:ea typeface="Libre Baskerville"/>
                <a:cs typeface="Libre Baskerville"/>
                <a:sym typeface="Libre Baskerville"/>
              </a:rPr>
              <a:t>circulations, classe </a:t>
            </a:r>
            <a:r>
              <a:rPr lang="fr-FR" sz="1800">
                <a:solidFill>
                  <a:srgbClr val="FF6600"/>
                </a:solidFill>
                <a:latin typeface="Libre Baskerville"/>
                <a:ea typeface="Libre Baskerville"/>
                <a:cs typeface="Libre Baskerville"/>
                <a:sym typeface="Libre Baskerville"/>
              </a:rPr>
              <a:t>(risque amiante)</a:t>
            </a:r>
          </a:p>
          <a:p>
            <a:pPr marL="1371600" marR="0" lvl="0" indent="457200" algn="l" rtl="0">
              <a:spcBef>
                <a:spcPts val="0"/>
              </a:spcBef>
              <a:buNone/>
            </a:pPr>
            <a:endParaRPr sz="1800">
              <a:latin typeface="Libre Baskerville"/>
              <a:ea typeface="Libre Baskerville"/>
              <a:cs typeface="Libre Baskerville"/>
              <a:sym typeface="Libre Baskerville"/>
            </a:endParaRPr>
          </a:p>
          <a:p>
            <a:pPr marL="1371600" marR="0" lvl="0" indent="457200" algn="l" rtl="0">
              <a:spcBef>
                <a:spcPts val="0"/>
              </a:spcBef>
              <a:buNone/>
            </a:pPr>
            <a:r>
              <a:rPr lang="fr-FR" sz="1800">
                <a:latin typeface="Libre Baskerville"/>
                <a:ea typeface="Libre Baskerville"/>
                <a:cs typeface="Libre Baskerville"/>
                <a:sym typeface="Libre Baskerville"/>
              </a:rPr>
              <a:t>(avec l’aide des parents et de l’APEL)</a:t>
            </a:r>
          </a:p>
          <a:p>
            <a:pPr marL="1371600" marR="0" lvl="0" indent="457200" algn="l" rtl="0">
              <a:spcBef>
                <a:spcPts val="0"/>
              </a:spcBef>
              <a:buNone/>
            </a:pPr>
            <a:endParaRPr sz="1800">
              <a:latin typeface="Libre Baskerville"/>
              <a:ea typeface="Libre Baskerville"/>
              <a:cs typeface="Libre Baskerville"/>
              <a:sym typeface="Libre Baskerville"/>
            </a:endParaRPr>
          </a:p>
        </p:txBody>
      </p:sp>
      <p:sp>
        <p:nvSpPr>
          <p:cNvPr id="343" name="Shape 343"/>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22</a:t>
            </a:fld>
            <a:endParaRPr lang="fr-FR" sz="1800" b="0" strike="noStrike">
              <a:solidFill>
                <a:srgbClr val="000000"/>
              </a:solidFill>
              <a:latin typeface="Libre Baskerville"/>
              <a:ea typeface="Libre Baskerville"/>
              <a:cs typeface="Libre Baskerville"/>
              <a:sym typeface="Libre Baskerville"/>
            </a:endParaRPr>
          </a:p>
        </p:txBody>
      </p:sp>
      <p:pic>
        <p:nvPicPr>
          <p:cNvPr id="344" name="Shape 344"/>
          <p:cNvPicPr preferRelativeResize="0"/>
          <p:nvPr/>
        </p:nvPicPr>
        <p:blipFill>
          <a:blip r:embed="rId3">
            <a:alphaModFix/>
          </a:blip>
          <a:stretch>
            <a:fillRect/>
          </a:stretch>
        </p:blipFill>
        <p:spPr>
          <a:xfrm>
            <a:off x="837426" y="1922275"/>
            <a:ext cx="2495953" cy="4437228"/>
          </a:xfrm>
          <a:prstGeom prst="rect">
            <a:avLst/>
          </a:prstGeom>
          <a:noFill/>
          <a:ln>
            <a:noFill/>
          </a:ln>
        </p:spPr>
      </p:pic>
      <p:pic>
        <p:nvPicPr>
          <p:cNvPr id="345" name="Shape 345"/>
          <p:cNvPicPr preferRelativeResize="0"/>
          <p:nvPr/>
        </p:nvPicPr>
        <p:blipFill rotWithShape="1">
          <a:blip r:embed="rId4">
            <a:alphaModFix/>
          </a:blip>
          <a:srcRect r="17532"/>
          <a:stretch/>
        </p:blipFill>
        <p:spPr>
          <a:xfrm>
            <a:off x="4551400" y="3406800"/>
            <a:ext cx="3854922" cy="2629450"/>
          </a:xfrm>
          <a:prstGeom prst="rect">
            <a:avLst/>
          </a:prstGeom>
          <a:noFill/>
          <a:ln>
            <a:noFill/>
          </a:ln>
        </p:spPr>
      </p:pic>
      <p:sp>
        <p:nvSpPr>
          <p:cNvPr id="346" name="Shape 346"/>
          <p:cNvSpPr txBox="1"/>
          <p:nvPr/>
        </p:nvSpPr>
        <p:spPr>
          <a:xfrm>
            <a:off x="4380750" y="2350450"/>
            <a:ext cx="4071300" cy="1101900"/>
          </a:xfrm>
          <a:prstGeom prst="rect">
            <a:avLst/>
          </a:prstGeom>
          <a:noFill/>
          <a:ln>
            <a:noFill/>
          </a:ln>
        </p:spPr>
        <p:txBody>
          <a:bodyPr wrap="square" lIns="91425" tIns="91425" rIns="91425" bIns="91425" anchor="ctr" anchorCtr="0">
            <a:noAutofit/>
          </a:bodyPr>
          <a:lstStyle/>
          <a:p>
            <a:pPr lvl="0" algn="ctr" rtl="0">
              <a:spcBef>
                <a:spcPts val="0"/>
              </a:spcBef>
              <a:buNone/>
            </a:pPr>
            <a:r>
              <a:rPr lang="fr-FR" sz="2600">
                <a:solidFill>
                  <a:srgbClr val="FF6600"/>
                </a:solidFill>
                <a:latin typeface="Libre Baskerville"/>
                <a:ea typeface="Libre Baskerville"/>
                <a:cs typeface="Libre Baskerville"/>
                <a:sym typeface="Libre Baskerville"/>
              </a:rPr>
              <a:t>et des peintures sur les circulations</a:t>
            </a:r>
          </a:p>
        </p:txBody>
      </p:sp>
      <p:sp>
        <p:nvSpPr>
          <p:cNvPr id="347" name="Shape 34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22</a:t>
            </a:fld>
            <a:endParaRPr lang="fr-F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p:nvPr/>
        </p:nvSpPr>
        <p:spPr>
          <a:xfrm>
            <a:off x="577975" y="364300"/>
            <a:ext cx="7988100" cy="7014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Une laverie fonctionnelle</a:t>
            </a:r>
          </a:p>
          <a:p>
            <a:pPr marL="1371600" marR="0" lvl="0" indent="457200" algn="l" rtl="0">
              <a:spcBef>
                <a:spcPts val="0"/>
              </a:spcBef>
              <a:buNone/>
            </a:pPr>
            <a:endParaRPr sz="1800">
              <a:latin typeface="Libre Baskerville"/>
              <a:ea typeface="Libre Baskerville"/>
              <a:cs typeface="Libre Baskerville"/>
              <a:sym typeface="Libre Baskerville"/>
            </a:endParaRPr>
          </a:p>
        </p:txBody>
      </p:sp>
      <p:sp>
        <p:nvSpPr>
          <p:cNvPr id="353" name="Shape 353"/>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23</a:t>
            </a:fld>
            <a:endParaRPr lang="fr-FR" sz="1800" b="0" strike="noStrike">
              <a:solidFill>
                <a:srgbClr val="000000"/>
              </a:solidFill>
              <a:latin typeface="Libre Baskerville"/>
              <a:ea typeface="Libre Baskerville"/>
              <a:cs typeface="Libre Baskerville"/>
              <a:sym typeface="Libre Baskerville"/>
            </a:endParaRPr>
          </a:p>
        </p:txBody>
      </p:sp>
      <p:pic>
        <p:nvPicPr>
          <p:cNvPr id="354" name="Shape 354"/>
          <p:cNvPicPr preferRelativeResize="0"/>
          <p:nvPr/>
        </p:nvPicPr>
        <p:blipFill rotWithShape="1">
          <a:blip r:embed="rId3">
            <a:alphaModFix/>
          </a:blip>
          <a:srcRect l="8500"/>
          <a:stretch/>
        </p:blipFill>
        <p:spPr>
          <a:xfrm>
            <a:off x="418925" y="1317200"/>
            <a:ext cx="3652155" cy="2245252"/>
          </a:xfrm>
          <a:prstGeom prst="rect">
            <a:avLst/>
          </a:prstGeom>
          <a:noFill/>
          <a:ln>
            <a:noFill/>
          </a:ln>
        </p:spPr>
      </p:pic>
      <p:pic>
        <p:nvPicPr>
          <p:cNvPr id="355" name="Shape 355"/>
          <p:cNvPicPr preferRelativeResize="0"/>
          <p:nvPr/>
        </p:nvPicPr>
        <p:blipFill>
          <a:blip r:embed="rId4">
            <a:alphaModFix/>
          </a:blip>
          <a:stretch>
            <a:fillRect/>
          </a:stretch>
        </p:blipFill>
        <p:spPr>
          <a:xfrm>
            <a:off x="4259651" y="1218100"/>
            <a:ext cx="4731947" cy="2661726"/>
          </a:xfrm>
          <a:prstGeom prst="rect">
            <a:avLst/>
          </a:prstGeom>
          <a:noFill/>
          <a:ln>
            <a:noFill/>
          </a:ln>
        </p:spPr>
      </p:pic>
      <p:pic>
        <p:nvPicPr>
          <p:cNvPr id="356" name="Shape 356"/>
          <p:cNvPicPr preferRelativeResize="0"/>
          <p:nvPr/>
        </p:nvPicPr>
        <p:blipFill>
          <a:blip r:embed="rId5">
            <a:alphaModFix/>
          </a:blip>
          <a:stretch>
            <a:fillRect/>
          </a:stretch>
        </p:blipFill>
        <p:spPr>
          <a:xfrm>
            <a:off x="2121476" y="3986251"/>
            <a:ext cx="4391098" cy="2469998"/>
          </a:xfrm>
          <a:prstGeom prst="rect">
            <a:avLst/>
          </a:prstGeom>
          <a:noFill/>
          <a:ln>
            <a:noFill/>
          </a:ln>
        </p:spPr>
      </p:pic>
      <p:sp>
        <p:nvSpPr>
          <p:cNvPr id="357" name="Shape 35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23</a:t>
            </a:fld>
            <a:endParaRPr lang="fr-F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577975" y="364300"/>
            <a:ext cx="7988100" cy="8538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Des sanitaires accessibles à tous</a:t>
            </a:r>
          </a:p>
          <a:p>
            <a:pPr marR="0" lvl="0" algn="ctr" rtl="0">
              <a:spcBef>
                <a:spcPts val="0"/>
              </a:spcBef>
              <a:buNone/>
            </a:pPr>
            <a:r>
              <a:rPr lang="fr-FR" sz="2600">
                <a:solidFill>
                  <a:srgbClr val="FF6600"/>
                </a:solidFill>
                <a:latin typeface="Libre Baskerville"/>
                <a:ea typeface="Libre Baskerville"/>
                <a:cs typeface="Libre Baskerville"/>
                <a:sym typeface="Libre Baskerville"/>
              </a:rPr>
              <a:t>avec lave-mains adapté</a:t>
            </a:r>
          </a:p>
          <a:p>
            <a:pPr marL="1371600" marR="0" lvl="0" indent="457200" algn="l" rtl="0">
              <a:spcBef>
                <a:spcPts val="0"/>
              </a:spcBef>
              <a:buNone/>
            </a:pPr>
            <a:endParaRPr sz="1800">
              <a:latin typeface="Libre Baskerville"/>
              <a:ea typeface="Libre Baskerville"/>
              <a:cs typeface="Libre Baskerville"/>
              <a:sym typeface="Libre Baskerville"/>
            </a:endParaRPr>
          </a:p>
        </p:txBody>
      </p:sp>
      <p:sp>
        <p:nvSpPr>
          <p:cNvPr id="363" name="Shape 363"/>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24</a:t>
            </a:fld>
            <a:endParaRPr lang="fr-FR" sz="1800" b="0" strike="noStrike">
              <a:solidFill>
                <a:srgbClr val="000000"/>
              </a:solidFill>
              <a:latin typeface="Libre Baskerville"/>
              <a:ea typeface="Libre Baskerville"/>
              <a:cs typeface="Libre Baskerville"/>
              <a:sym typeface="Libre Baskerville"/>
            </a:endParaRPr>
          </a:p>
        </p:txBody>
      </p:sp>
      <p:pic>
        <p:nvPicPr>
          <p:cNvPr id="364" name="Shape 364"/>
          <p:cNvPicPr preferRelativeResize="0"/>
          <p:nvPr/>
        </p:nvPicPr>
        <p:blipFill>
          <a:blip r:embed="rId3">
            <a:alphaModFix/>
          </a:blip>
          <a:stretch>
            <a:fillRect/>
          </a:stretch>
        </p:blipFill>
        <p:spPr>
          <a:xfrm>
            <a:off x="853675" y="1608763"/>
            <a:ext cx="3873148" cy="2178651"/>
          </a:xfrm>
          <a:prstGeom prst="rect">
            <a:avLst/>
          </a:prstGeom>
          <a:noFill/>
          <a:ln>
            <a:noFill/>
          </a:ln>
        </p:spPr>
      </p:pic>
      <p:pic>
        <p:nvPicPr>
          <p:cNvPr id="365" name="Shape 365"/>
          <p:cNvPicPr preferRelativeResize="0"/>
          <p:nvPr/>
        </p:nvPicPr>
        <p:blipFill>
          <a:blip r:embed="rId4">
            <a:alphaModFix/>
          </a:blip>
          <a:stretch>
            <a:fillRect/>
          </a:stretch>
        </p:blipFill>
        <p:spPr>
          <a:xfrm>
            <a:off x="5856175" y="1218100"/>
            <a:ext cx="2859775" cy="5084055"/>
          </a:xfrm>
          <a:prstGeom prst="rect">
            <a:avLst/>
          </a:prstGeom>
          <a:noFill/>
          <a:ln>
            <a:noFill/>
          </a:ln>
        </p:spPr>
      </p:pic>
      <p:pic>
        <p:nvPicPr>
          <p:cNvPr id="366" name="Shape 366"/>
          <p:cNvPicPr preferRelativeResize="0"/>
          <p:nvPr/>
        </p:nvPicPr>
        <p:blipFill rotWithShape="1">
          <a:blip r:embed="rId5">
            <a:alphaModFix/>
          </a:blip>
          <a:srcRect l="9123"/>
          <a:stretch/>
        </p:blipFill>
        <p:spPr>
          <a:xfrm>
            <a:off x="1862802" y="4105200"/>
            <a:ext cx="3696923" cy="2288302"/>
          </a:xfrm>
          <a:prstGeom prst="rect">
            <a:avLst/>
          </a:prstGeom>
          <a:noFill/>
          <a:ln>
            <a:noFill/>
          </a:ln>
        </p:spPr>
      </p:pic>
      <p:sp>
        <p:nvSpPr>
          <p:cNvPr id="367" name="Shape 367"/>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24</a:t>
            </a:fld>
            <a:endParaRPr lang="fr-F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p:nvPr/>
        </p:nvSpPr>
        <p:spPr>
          <a:xfrm>
            <a:off x="577975" y="364300"/>
            <a:ext cx="7988100" cy="8538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Remplacement de la porte extérieure</a:t>
            </a:r>
          </a:p>
          <a:p>
            <a:pPr marR="0" lvl="0" algn="ctr" rtl="0">
              <a:spcBef>
                <a:spcPts val="0"/>
              </a:spcBef>
              <a:buNone/>
            </a:pPr>
            <a:r>
              <a:rPr lang="fr-FR" sz="2600">
                <a:solidFill>
                  <a:srgbClr val="FF6600"/>
                </a:solidFill>
                <a:latin typeface="Libre Baskerville"/>
                <a:ea typeface="Libre Baskerville"/>
                <a:cs typeface="Libre Baskerville"/>
                <a:sym typeface="Libre Baskerville"/>
              </a:rPr>
              <a:t>côté “promenoir” primaire</a:t>
            </a:r>
          </a:p>
        </p:txBody>
      </p:sp>
      <p:sp>
        <p:nvSpPr>
          <p:cNvPr id="373" name="Shape 373"/>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25</a:t>
            </a:fld>
            <a:endParaRPr lang="fr-FR" sz="1800" b="0" strike="noStrike">
              <a:solidFill>
                <a:srgbClr val="000000"/>
              </a:solidFill>
              <a:latin typeface="Libre Baskerville"/>
              <a:ea typeface="Libre Baskerville"/>
              <a:cs typeface="Libre Baskerville"/>
              <a:sym typeface="Libre Baskerville"/>
            </a:endParaRPr>
          </a:p>
        </p:txBody>
      </p:sp>
      <p:pic>
        <p:nvPicPr>
          <p:cNvPr id="374" name="Shape 374"/>
          <p:cNvPicPr preferRelativeResize="0"/>
          <p:nvPr/>
        </p:nvPicPr>
        <p:blipFill rotWithShape="1">
          <a:blip r:embed="rId3">
            <a:alphaModFix/>
          </a:blip>
          <a:srcRect r="8634" b="10626"/>
          <a:stretch/>
        </p:blipFill>
        <p:spPr>
          <a:xfrm>
            <a:off x="5117888" y="1261200"/>
            <a:ext cx="2846012" cy="4949152"/>
          </a:xfrm>
          <a:prstGeom prst="rect">
            <a:avLst/>
          </a:prstGeom>
          <a:noFill/>
          <a:ln>
            <a:noFill/>
          </a:ln>
        </p:spPr>
      </p:pic>
      <p:pic>
        <p:nvPicPr>
          <p:cNvPr id="375" name="Shape 375"/>
          <p:cNvPicPr preferRelativeResize="0"/>
          <p:nvPr/>
        </p:nvPicPr>
        <p:blipFill rotWithShape="1">
          <a:blip r:embed="rId4">
            <a:alphaModFix/>
          </a:blip>
          <a:srcRect b="18652"/>
          <a:stretch/>
        </p:blipFill>
        <p:spPr>
          <a:xfrm>
            <a:off x="1085475" y="1261200"/>
            <a:ext cx="3422251" cy="4949152"/>
          </a:xfrm>
          <a:prstGeom prst="rect">
            <a:avLst/>
          </a:prstGeom>
          <a:noFill/>
          <a:ln>
            <a:noFill/>
          </a:ln>
        </p:spPr>
      </p:pic>
      <p:sp>
        <p:nvSpPr>
          <p:cNvPr id="376" name="Shape 376"/>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25</a:t>
            </a:fld>
            <a:endParaRPr lang="fr-F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p:nvPr/>
        </p:nvSpPr>
        <p:spPr>
          <a:xfrm>
            <a:off x="577975" y="364300"/>
            <a:ext cx="7988100" cy="8538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Amorce des travaux liés à l’accessibilité</a:t>
            </a:r>
          </a:p>
        </p:txBody>
      </p:sp>
      <p:sp>
        <p:nvSpPr>
          <p:cNvPr id="382" name="Shape 382"/>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26</a:t>
            </a:fld>
            <a:endParaRPr lang="fr-FR" sz="1800" b="0" strike="noStrike">
              <a:solidFill>
                <a:srgbClr val="000000"/>
              </a:solidFill>
              <a:latin typeface="Libre Baskerville"/>
              <a:ea typeface="Libre Baskerville"/>
              <a:cs typeface="Libre Baskerville"/>
              <a:sym typeface="Libre Baskerville"/>
            </a:endParaRPr>
          </a:p>
        </p:txBody>
      </p:sp>
      <p:pic>
        <p:nvPicPr>
          <p:cNvPr id="383" name="Shape 383"/>
          <p:cNvPicPr preferRelativeResize="0"/>
          <p:nvPr/>
        </p:nvPicPr>
        <p:blipFill>
          <a:blip r:embed="rId3">
            <a:alphaModFix/>
          </a:blip>
          <a:stretch>
            <a:fillRect/>
          </a:stretch>
        </p:blipFill>
        <p:spPr>
          <a:xfrm>
            <a:off x="810104" y="1652825"/>
            <a:ext cx="1658047" cy="2947629"/>
          </a:xfrm>
          <a:prstGeom prst="rect">
            <a:avLst/>
          </a:prstGeom>
          <a:noFill/>
          <a:ln>
            <a:noFill/>
          </a:ln>
        </p:spPr>
      </p:pic>
      <p:sp>
        <p:nvSpPr>
          <p:cNvPr id="384" name="Shape 384"/>
          <p:cNvSpPr txBox="1"/>
          <p:nvPr/>
        </p:nvSpPr>
        <p:spPr>
          <a:xfrm>
            <a:off x="603050" y="992725"/>
            <a:ext cx="3433500" cy="610200"/>
          </a:xfrm>
          <a:prstGeom prst="rect">
            <a:avLst/>
          </a:prstGeom>
          <a:noFill/>
          <a:ln>
            <a:noFill/>
          </a:ln>
        </p:spPr>
        <p:txBody>
          <a:bodyPr wrap="square" lIns="91425" tIns="91425" rIns="91425" bIns="91425" anchor="t" anchorCtr="0">
            <a:noAutofit/>
          </a:bodyPr>
          <a:lstStyle/>
          <a:p>
            <a:pPr lvl="0">
              <a:spcBef>
                <a:spcPts val="0"/>
              </a:spcBef>
              <a:buNone/>
            </a:pPr>
            <a:r>
              <a:rPr lang="fr-FR"/>
              <a:t>Bande d’éveil à la vigilance podotactile (haut de l’escalier primaire)</a:t>
            </a:r>
          </a:p>
        </p:txBody>
      </p:sp>
      <p:sp>
        <p:nvSpPr>
          <p:cNvPr id="385" name="Shape 385"/>
          <p:cNvSpPr txBox="1"/>
          <p:nvPr/>
        </p:nvSpPr>
        <p:spPr>
          <a:xfrm>
            <a:off x="3479075" y="1490113"/>
            <a:ext cx="5774100" cy="6102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En cours d’étude</a:t>
            </a:r>
          </a:p>
        </p:txBody>
      </p:sp>
      <p:pic>
        <p:nvPicPr>
          <p:cNvPr id="386" name="Shape 386"/>
          <p:cNvPicPr preferRelativeResize="0"/>
          <p:nvPr/>
        </p:nvPicPr>
        <p:blipFill rotWithShape="1">
          <a:blip r:embed="rId4">
            <a:alphaModFix/>
          </a:blip>
          <a:srcRect l="29057" t="1466" r="27056" b="24067"/>
          <a:stretch/>
        </p:blipFill>
        <p:spPr>
          <a:xfrm>
            <a:off x="2887150" y="2305175"/>
            <a:ext cx="2355055" cy="2247650"/>
          </a:xfrm>
          <a:prstGeom prst="rect">
            <a:avLst/>
          </a:prstGeom>
          <a:noFill/>
          <a:ln>
            <a:noFill/>
          </a:ln>
        </p:spPr>
      </p:pic>
      <p:sp>
        <p:nvSpPr>
          <p:cNvPr id="387" name="Shape 387"/>
          <p:cNvSpPr txBox="1"/>
          <p:nvPr/>
        </p:nvSpPr>
        <p:spPr>
          <a:xfrm>
            <a:off x="3126825" y="1999475"/>
            <a:ext cx="2213100" cy="372900"/>
          </a:xfrm>
          <a:prstGeom prst="rect">
            <a:avLst/>
          </a:prstGeom>
          <a:noFill/>
          <a:ln>
            <a:noFill/>
          </a:ln>
        </p:spPr>
        <p:txBody>
          <a:bodyPr wrap="square" lIns="91425" tIns="91425" rIns="91425" bIns="91425" anchor="t" anchorCtr="0">
            <a:noAutofit/>
          </a:bodyPr>
          <a:lstStyle/>
          <a:p>
            <a:pPr lvl="0" rtl="0">
              <a:spcBef>
                <a:spcPts val="0"/>
              </a:spcBef>
              <a:buNone/>
            </a:pPr>
            <a:r>
              <a:rPr lang="fr-FR"/>
              <a:t>Rampe d’accès au self</a:t>
            </a:r>
          </a:p>
        </p:txBody>
      </p:sp>
      <p:pic>
        <p:nvPicPr>
          <p:cNvPr id="388" name="Shape 388"/>
          <p:cNvPicPr preferRelativeResize="0"/>
          <p:nvPr/>
        </p:nvPicPr>
        <p:blipFill rotWithShape="1">
          <a:blip r:embed="rId5">
            <a:alphaModFix/>
          </a:blip>
          <a:srcRect r="11205"/>
          <a:stretch/>
        </p:blipFill>
        <p:spPr>
          <a:xfrm>
            <a:off x="5524551" y="2372350"/>
            <a:ext cx="3371874" cy="2136025"/>
          </a:xfrm>
          <a:prstGeom prst="rect">
            <a:avLst/>
          </a:prstGeom>
          <a:noFill/>
          <a:ln>
            <a:noFill/>
          </a:ln>
        </p:spPr>
      </p:pic>
      <p:sp>
        <p:nvSpPr>
          <p:cNvPr id="389" name="Shape 389"/>
          <p:cNvSpPr txBox="1"/>
          <p:nvPr/>
        </p:nvSpPr>
        <p:spPr>
          <a:xfrm>
            <a:off x="5998600" y="1999475"/>
            <a:ext cx="2528100" cy="372900"/>
          </a:xfrm>
          <a:prstGeom prst="rect">
            <a:avLst/>
          </a:prstGeom>
          <a:noFill/>
          <a:ln>
            <a:noFill/>
          </a:ln>
        </p:spPr>
        <p:txBody>
          <a:bodyPr wrap="square" lIns="91425" tIns="91425" rIns="91425" bIns="91425" anchor="t" anchorCtr="0">
            <a:noAutofit/>
          </a:bodyPr>
          <a:lstStyle/>
          <a:p>
            <a:pPr lvl="0" rtl="0">
              <a:spcBef>
                <a:spcPts val="0"/>
              </a:spcBef>
              <a:buNone/>
            </a:pPr>
            <a:r>
              <a:rPr lang="fr-FR"/>
              <a:t>Sanitaires accessibles à tous</a:t>
            </a:r>
          </a:p>
        </p:txBody>
      </p:sp>
      <p:pic>
        <p:nvPicPr>
          <p:cNvPr id="390" name="Shape 390"/>
          <p:cNvPicPr preferRelativeResize="0"/>
          <p:nvPr/>
        </p:nvPicPr>
        <p:blipFill>
          <a:blip r:embed="rId6">
            <a:alphaModFix/>
          </a:blip>
          <a:stretch>
            <a:fillRect/>
          </a:stretch>
        </p:blipFill>
        <p:spPr>
          <a:xfrm>
            <a:off x="7241423" y="3621475"/>
            <a:ext cx="1557603" cy="2769104"/>
          </a:xfrm>
          <a:prstGeom prst="rect">
            <a:avLst/>
          </a:prstGeom>
          <a:noFill/>
          <a:ln>
            <a:noFill/>
          </a:ln>
        </p:spPr>
      </p:pic>
      <p:sp>
        <p:nvSpPr>
          <p:cNvPr id="391" name="Shape 391"/>
          <p:cNvSpPr txBox="1"/>
          <p:nvPr/>
        </p:nvSpPr>
        <p:spPr>
          <a:xfrm>
            <a:off x="5242200" y="4600450"/>
            <a:ext cx="2528100" cy="610200"/>
          </a:xfrm>
          <a:prstGeom prst="rect">
            <a:avLst/>
          </a:prstGeom>
          <a:noFill/>
          <a:ln>
            <a:noFill/>
          </a:ln>
        </p:spPr>
        <p:txBody>
          <a:bodyPr wrap="square" lIns="91425" tIns="91425" rIns="91425" bIns="91425" anchor="t" anchorCtr="0">
            <a:noAutofit/>
          </a:bodyPr>
          <a:lstStyle/>
          <a:p>
            <a:pPr lvl="0" rtl="0">
              <a:spcBef>
                <a:spcPts val="0"/>
              </a:spcBef>
              <a:buNone/>
            </a:pPr>
            <a:r>
              <a:rPr lang="fr-FR"/>
              <a:t>Vestiaires, sanitaires et douches personnel</a:t>
            </a:r>
          </a:p>
        </p:txBody>
      </p:sp>
      <p:sp>
        <p:nvSpPr>
          <p:cNvPr id="392" name="Shape 39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26</a:t>
            </a:fld>
            <a:endParaRPr lang="fr-FR"/>
          </a:p>
        </p:txBody>
      </p:sp>
      <p:sp>
        <p:nvSpPr>
          <p:cNvPr id="393" name="Shape 393"/>
          <p:cNvSpPr txBox="1"/>
          <p:nvPr/>
        </p:nvSpPr>
        <p:spPr>
          <a:xfrm>
            <a:off x="1751850" y="5515100"/>
            <a:ext cx="3958500" cy="1058700"/>
          </a:xfrm>
          <a:prstGeom prst="rect">
            <a:avLst/>
          </a:prstGeom>
          <a:noFill/>
          <a:ln>
            <a:noFill/>
          </a:ln>
        </p:spPr>
        <p:txBody>
          <a:bodyPr wrap="square" lIns="91425" tIns="91425" rIns="91425" bIns="91425" anchor="t" anchorCtr="0">
            <a:noAutofit/>
          </a:bodyPr>
          <a:lstStyle/>
          <a:p>
            <a:pPr lvl="0">
              <a:spcBef>
                <a:spcPts val="0"/>
              </a:spcBef>
              <a:buNone/>
            </a:pPr>
            <a:r>
              <a:rPr lang="fr-FR"/>
              <a:t>. Fluidifier l’accès à la cantine</a:t>
            </a:r>
          </a:p>
          <a:p>
            <a:pPr lvl="0">
              <a:spcBef>
                <a:spcPts val="0"/>
              </a:spcBef>
              <a:buNone/>
            </a:pPr>
            <a:r>
              <a:rPr lang="fr-FR"/>
              <a:t>. Améliorer la qualité de l’air</a:t>
            </a:r>
          </a:p>
          <a:p>
            <a:pPr lvl="0">
              <a:spcBef>
                <a:spcPts val="0"/>
              </a:spcBef>
              <a:buNone/>
            </a:pPr>
            <a:r>
              <a:rPr lang="fr-FR"/>
              <a:t>. Renforcer la qualité thermique des bâtiments</a:t>
            </a:r>
          </a:p>
          <a:p>
            <a:pPr lvl="0" rtl="0">
              <a:spcBef>
                <a:spcPts val="0"/>
              </a:spcBef>
              <a:buNone/>
            </a:pPr>
            <a:r>
              <a:rPr lang="fr-FR"/>
              <a:t>. Embellissement de l’école...</a:t>
            </a:r>
          </a:p>
        </p:txBody>
      </p:sp>
      <p:sp>
        <p:nvSpPr>
          <p:cNvPr id="394" name="Shape 394"/>
          <p:cNvSpPr txBox="1"/>
          <p:nvPr/>
        </p:nvSpPr>
        <p:spPr>
          <a:xfrm>
            <a:off x="577975" y="5035175"/>
            <a:ext cx="3282000" cy="610200"/>
          </a:xfrm>
          <a:prstGeom prst="rect">
            <a:avLst/>
          </a:prstGeom>
          <a:noFill/>
          <a:ln>
            <a:noFill/>
          </a:ln>
        </p:spPr>
        <p:txBody>
          <a:bodyPr wrap="square" lIns="90000" tIns="45000" rIns="90000" bIns="45000" anchor="t" anchorCtr="0">
            <a:noAutofit/>
          </a:bodyPr>
          <a:lstStyle/>
          <a:p>
            <a:pPr marR="0" lvl="0" algn="ctr" rtl="0">
              <a:spcBef>
                <a:spcPts val="0"/>
              </a:spcBef>
              <a:buNone/>
            </a:pPr>
            <a:r>
              <a:rPr lang="fr-FR" sz="2600">
                <a:solidFill>
                  <a:srgbClr val="FF6600"/>
                </a:solidFill>
                <a:latin typeface="Libre Baskerville"/>
                <a:ea typeface="Libre Baskerville"/>
                <a:cs typeface="Libre Baskerville"/>
                <a:sym typeface="Libre Baskerville"/>
              </a:rPr>
              <a:t>Et aussi...</a:t>
            </a: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p:nvPr/>
        </p:nvSpPr>
        <p:spPr>
          <a:xfrm>
            <a:off x="914400" y="274680"/>
            <a:ext cx="7772100" cy="11427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u="sng">
                <a:solidFill>
                  <a:srgbClr val="696464"/>
                </a:solidFill>
                <a:latin typeface="Source Sans Pro"/>
                <a:ea typeface="Source Sans Pro"/>
                <a:cs typeface="Source Sans Pro"/>
                <a:sym typeface="Source Sans Pro"/>
              </a:rPr>
              <a:t>Travaux informatiques au collège</a:t>
            </a:r>
          </a:p>
        </p:txBody>
      </p:sp>
      <p:sp>
        <p:nvSpPr>
          <p:cNvPr id="400" name="Shape 400"/>
          <p:cNvSpPr txBox="1"/>
          <p:nvPr/>
        </p:nvSpPr>
        <p:spPr>
          <a:xfrm>
            <a:off x="507960" y="1118200"/>
            <a:ext cx="7988100" cy="4968000"/>
          </a:xfrm>
          <a:prstGeom prst="rect">
            <a:avLst/>
          </a:prstGeom>
          <a:noFill/>
          <a:ln>
            <a:noFill/>
          </a:ln>
        </p:spPr>
        <p:txBody>
          <a:bodyPr wrap="square" lIns="90000" tIns="45000" rIns="90000" bIns="45000" anchor="t" anchorCtr="0">
            <a:noAutofit/>
          </a:bodyPr>
          <a:lstStyle/>
          <a:p>
            <a:pPr lvl="0" rtl="0">
              <a:lnSpc>
                <a:spcPct val="115000"/>
              </a:lnSpc>
              <a:spcBef>
                <a:spcPts val="0"/>
              </a:spcBef>
              <a:spcAft>
                <a:spcPts val="1600"/>
              </a:spcAft>
              <a:buClr>
                <a:schemeClr val="dk1"/>
              </a:buClr>
              <a:buSzPts val="1100"/>
              <a:buFont typeface="Arial"/>
              <a:buNone/>
            </a:pPr>
            <a:r>
              <a:rPr lang="fr-FR" sz="2400" b="1" u="sng">
                <a:solidFill>
                  <a:srgbClr val="737373"/>
                </a:solidFill>
              </a:rPr>
              <a:t>3 axes prioritaires</a:t>
            </a:r>
          </a:p>
          <a:p>
            <a:pPr lvl="0" rtl="0">
              <a:lnSpc>
                <a:spcPct val="115000"/>
              </a:lnSpc>
              <a:spcBef>
                <a:spcPts val="0"/>
              </a:spcBef>
              <a:spcAft>
                <a:spcPts val="1600"/>
              </a:spcAft>
              <a:buClr>
                <a:schemeClr val="dk1"/>
              </a:buClr>
              <a:buSzPts val="1100"/>
              <a:buFont typeface="Arial"/>
              <a:buNone/>
            </a:pPr>
            <a:r>
              <a:rPr lang="fr-FR" sz="1800">
                <a:solidFill>
                  <a:srgbClr val="737373"/>
                </a:solidFill>
                <a:latin typeface="Roboto"/>
                <a:ea typeface="Roboto"/>
                <a:cs typeface="Roboto"/>
                <a:sym typeface="Roboto"/>
              </a:rPr>
              <a:t>-</a:t>
            </a:r>
            <a:r>
              <a:rPr lang="fr-FR" sz="1800" b="1">
                <a:solidFill>
                  <a:srgbClr val="737373"/>
                </a:solidFill>
                <a:latin typeface="Roboto"/>
                <a:ea typeface="Roboto"/>
                <a:cs typeface="Roboto"/>
                <a:sym typeface="Roboto"/>
              </a:rPr>
              <a:t>Trafic externe </a:t>
            </a:r>
            <a:r>
              <a:rPr lang="fr-FR" sz="1800">
                <a:solidFill>
                  <a:srgbClr val="737373"/>
                </a:solidFill>
                <a:latin typeface="Roboto"/>
                <a:ea typeface="Roboto"/>
                <a:cs typeface="Roboto"/>
                <a:sym typeface="Roboto"/>
              </a:rPr>
              <a:t>: augmentation du débit INTERNET (en attendant la FIBRE …)</a:t>
            </a:r>
          </a:p>
          <a:p>
            <a:pPr marL="457200" lvl="0" indent="-317500" rtl="0">
              <a:lnSpc>
                <a:spcPct val="115000"/>
              </a:lnSpc>
              <a:spcBef>
                <a:spcPts val="0"/>
              </a:spcBef>
              <a:spcAft>
                <a:spcPts val="1600"/>
              </a:spcAft>
              <a:buClr>
                <a:srgbClr val="737373"/>
              </a:buClr>
              <a:buSzPts val="1400"/>
              <a:buFont typeface="Roboto"/>
              <a:buChar char="●"/>
            </a:pPr>
            <a:r>
              <a:rPr lang="fr-FR">
                <a:solidFill>
                  <a:srgbClr val="737373"/>
                </a:solidFill>
                <a:latin typeface="Roboto"/>
                <a:ea typeface="Roboto"/>
                <a:cs typeface="Roboto"/>
                <a:sym typeface="Roboto"/>
              </a:rPr>
              <a:t>Rationalisation des offres &amp; services de téléphonie/Internet: résultat : débit *6 au même prix</a:t>
            </a:r>
          </a:p>
          <a:p>
            <a:pPr lvl="0" rtl="0">
              <a:lnSpc>
                <a:spcPct val="115000"/>
              </a:lnSpc>
              <a:spcBef>
                <a:spcPts val="0"/>
              </a:spcBef>
              <a:spcAft>
                <a:spcPts val="1600"/>
              </a:spcAft>
              <a:buClr>
                <a:schemeClr val="dk1"/>
              </a:buClr>
              <a:buSzPts val="1100"/>
              <a:buFont typeface="Arial"/>
              <a:buNone/>
            </a:pPr>
            <a:r>
              <a:rPr lang="fr-FR" sz="1800">
                <a:solidFill>
                  <a:srgbClr val="737373"/>
                </a:solidFill>
                <a:latin typeface="Roboto"/>
                <a:ea typeface="Roboto"/>
                <a:cs typeface="Roboto"/>
                <a:sym typeface="Roboto"/>
              </a:rPr>
              <a:t>-</a:t>
            </a:r>
            <a:r>
              <a:rPr lang="fr-FR" sz="1800" b="1">
                <a:solidFill>
                  <a:srgbClr val="737373"/>
                </a:solidFill>
                <a:latin typeface="Roboto"/>
                <a:ea typeface="Roboto"/>
                <a:cs typeface="Roboto"/>
                <a:sym typeface="Roboto"/>
              </a:rPr>
              <a:t>Trafic interne </a:t>
            </a:r>
            <a:r>
              <a:rPr lang="fr-FR" sz="1800">
                <a:solidFill>
                  <a:srgbClr val="737373"/>
                </a:solidFill>
                <a:latin typeface="Roboto"/>
                <a:ea typeface="Roboto"/>
                <a:cs typeface="Roboto"/>
                <a:sym typeface="Roboto"/>
              </a:rPr>
              <a:t>: Améliorer le trafic des données en interne en créant des liaisons fibres entre les bâtiments et en pensant aux travaux d‘extension du collège, de l’augmentation du parc informatique et des terminaux en mobilité</a:t>
            </a:r>
          </a:p>
          <a:p>
            <a:pPr marL="457200" lvl="0" indent="-317500" rtl="0">
              <a:lnSpc>
                <a:spcPct val="115000"/>
              </a:lnSpc>
              <a:spcBef>
                <a:spcPts val="0"/>
              </a:spcBef>
              <a:spcAft>
                <a:spcPts val="1600"/>
              </a:spcAft>
              <a:buClr>
                <a:srgbClr val="737373"/>
              </a:buClr>
              <a:buSzPts val="1400"/>
              <a:buFont typeface="Roboto"/>
              <a:buChar char="●"/>
            </a:pPr>
            <a:r>
              <a:rPr lang="fr-FR">
                <a:solidFill>
                  <a:srgbClr val="737373"/>
                </a:solidFill>
                <a:latin typeface="Roboto"/>
                <a:ea typeface="Roboto"/>
                <a:cs typeface="Roboto"/>
                <a:sym typeface="Roboto"/>
              </a:rPr>
              <a:t>Société RETIS : câblage interne = 18K€</a:t>
            </a:r>
          </a:p>
          <a:p>
            <a:pPr lvl="0" rtl="0">
              <a:lnSpc>
                <a:spcPct val="115000"/>
              </a:lnSpc>
              <a:spcBef>
                <a:spcPts val="0"/>
              </a:spcBef>
              <a:spcAft>
                <a:spcPts val="1600"/>
              </a:spcAft>
              <a:buClr>
                <a:schemeClr val="dk1"/>
              </a:buClr>
              <a:buSzPts val="1100"/>
              <a:buFont typeface="Arial"/>
              <a:buNone/>
            </a:pPr>
            <a:r>
              <a:rPr lang="fr-FR" sz="1800">
                <a:solidFill>
                  <a:srgbClr val="737373"/>
                </a:solidFill>
                <a:latin typeface="Roboto"/>
                <a:ea typeface="Roboto"/>
                <a:cs typeface="Roboto"/>
                <a:sym typeface="Roboto"/>
              </a:rPr>
              <a:t>-</a:t>
            </a:r>
            <a:r>
              <a:rPr lang="fr-FR" sz="1800" b="1">
                <a:solidFill>
                  <a:srgbClr val="737373"/>
                </a:solidFill>
                <a:latin typeface="Roboto"/>
                <a:ea typeface="Roboto"/>
                <a:cs typeface="Roboto"/>
                <a:sym typeface="Roboto"/>
              </a:rPr>
              <a:t>La sécurité </a:t>
            </a:r>
            <a:r>
              <a:rPr lang="fr-FR" sz="1800">
                <a:solidFill>
                  <a:srgbClr val="737373"/>
                </a:solidFill>
                <a:latin typeface="Roboto"/>
                <a:ea typeface="Roboto"/>
                <a:cs typeface="Roboto"/>
                <a:sym typeface="Roboto"/>
              </a:rPr>
              <a:t>: protection de tous les utilisateurs, application des nouvelles réglementations sur la sécurité des données</a:t>
            </a:r>
          </a:p>
          <a:p>
            <a:pPr marL="457200" lvl="0" indent="-317500" rtl="0">
              <a:lnSpc>
                <a:spcPct val="115000"/>
              </a:lnSpc>
              <a:spcBef>
                <a:spcPts val="0"/>
              </a:spcBef>
              <a:spcAft>
                <a:spcPts val="1600"/>
              </a:spcAft>
              <a:buClr>
                <a:srgbClr val="737373"/>
              </a:buClr>
              <a:buSzPts val="1400"/>
              <a:buFont typeface="Roboto"/>
              <a:buChar char="●"/>
            </a:pPr>
            <a:r>
              <a:rPr lang="fr-FR">
                <a:solidFill>
                  <a:srgbClr val="737373"/>
                </a:solidFill>
                <a:latin typeface="Roboto"/>
                <a:ea typeface="Roboto"/>
                <a:cs typeface="Roboto"/>
                <a:sym typeface="Roboto"/>
              </a:rPr>
              <a:t>ORANGE : mise en place d’une solution « complète » et évolutive = 40K€ (sur 5 ans)</a:t>
            </a:r>
          </a:p>
        </p:txBody>
      </p:sp>
      <p:sp>
        <p:nvSpPr>
          <p:cNvPr id="401" name="Shape 401"/>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27</a:t>
            </a:fld>
            <a:endParaRPr lang="fr-FR" sz="1800" b="0" strike="noStrike">
              <a:solidFill>
                <a:srgbClr val="000000"/>
              </a:solidFill>
              <a:latin typeface="Libre Baskerville"/>
              <a:ea typeface="Libre Baskerville"/>
              <a:cs typeface="Libre Baskerville"/>
              <a:sym typeface="Libre Baskerville"/>
            </a:endParaRPr>
          </a:p>
        </p:txBody>
      </p:sp>
      <p:sp>
        <p:nvSpPr>
          <p:cNvPr id="402" name="Shape 40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27</a:t>
            </a:fld>
            <a:endParaRPr lang="fr-FR"/>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p:nvPr/>
        </p:nvSpPr>
        <p:spPr>
          <a:xfrm>
            <a:off x="914400" y="274680"/>
            <a:ext cx="7772100" cy="11427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u="sng">
                <a:solidFill>
                  <a:srgbClr val="696464"/>
                </a:solidFill>
                <a:latin typeface="Source Sans Pro"/>
                <a:ea typeface="Source Sans Pro"/>
                <a:cs typeface="Source Sans Pro"/>
                <a:sym typeface="Source Sans Pro"/>
              </a:rPr>
              <a:t>Présentation des comptes</a:t>
            </a:r>
          </a:p>
          <a:p>
            <a:pPr marL="0" marR="0" lvl="0" indent="0" algn="ctr" rtl="0">
              <a:spcBef>
                <a:spcPts val="0"/>
              </a:spcBef>
              <a:buNone/>
            </a:pPr>
            <a:endParaRPr sz="4000" u="sng">
              <a:solidFill>
                <a:srgbClr val="696464"/>
              </a:solidFill>
              <a:latin typeface="Source Sans Pro"/>
              <a:ea typeface="Source Sans Pro"/>
              <a:cs typeface="Source Sans Pro"/>
              <a:sym typeface="Source Sans Pro"/>
            </a:endParaRPr>
          </a:p>
        </p:txBody>
      </p:sp>
      <p:sp>
        <p:nvSpPr>
          <p:cNvPr id="416" name="Shape 416"/>
          <p:cNvSpPr txBox="1"/>
          <p:nvPr/>
        </p:nvSpPr>
        <p:spPr>
          <a:xfrm>
            <a:off x="507950" y="1910950"/>
            <a:ext cx="7988100" cy="4106100"/>
          </a:xfrm>
          <a:prstGeom prst="rect">
            <a:avLst/>
          </a:prstGeom>
          <a:noFill/>
          <a:ln>
            <a:noFill/>
          </a:ln>
        </p:spPr>
        <p:txBody>
          <a:bodyPr wrap="square" lIns="90000" tIns="45000" rIns="90000" bIns="45000" anchor="t" anchorCtr="0">
            <a:noAutofit/>
          </a:bodyPr>
          <a:lstStyle/>
          <a:p>
            <a:pPr marL="457200" lvl="0" indent="-381000" rtl="0">
              <a:lnSpc>
                <a:spcPct val="115000"/>
              </a:lnSpc>
              <a:spcBef>
                <a:spcPts val="0"/>
              </a:spcBef>
              <a:spcAft>
                <a:spcPts val="0"/>
              </a:spcAft>
              <a:buClr>
                <a:srgbClr val="737373"/>
              </a:buClr>
              <a:buSzPts val="2400"/>
              <a:buChar char="●"/>
            </a:pPr>
            <a:r>
              <a:rPr lang="fr-FR" sz="2400" b="1" u="sng">
                <a:solidFill>
                  <a:srgbClr val="737373"/>
                </a:solidFill>
              </a:rPr>
              <a:t>Présentation des comptes collège</a:t>
            </a:r>
          </a:p>
          <a:p>
            <a:pPr marL="457200" lvl="0" indent="-381000" rtl="0">
              <a:lnSpc>
                <a:spcPct val="115000"/>
              </a:lnSpc>
              <a:spcBef>
                <a:spcPts val="0"/>
              </a:spcBef>
              <a:spcAft>
                <a:spcPts val="0"/>
              </a:spcAft>
              <a:buClr>
                <a:srgbClr val="737373"/>
              </a:buClr>
              <a:buSzPts val="2400"/>
              <a:buChar char="●"/>
            </a:pPr>
            <a:r>
              <a:rPr lang="fr-FR" sz="2400" b="1" u="sng">
                <a:solidFill>
                  <a:srgbClr val="737373"/>
                </a:solidFill>
              </a:rPr>
              <a:t>Présentation des comptes école</a:t>
            </a:r>
          </a:p>
          <a:p>
            <a:pPr marL="457200" lvl="0" indent="-381000" rtl="0">
              <a:lnSpc>
                <a:spcPct val="115000"/>
              </a:lnSpc>
              <a:spcBef>
                <a:spcPts val="0"/>
              </a:spcBef>
              <a:spcAft>
                <a:spcPts val="1600"/>
              </a:spcAft>
              <a:buClr>
                <a:srgbClr val="737373"/>
              </a:buClr>
              <a:buSzPts val="2400"/>
              <a:buChar char="●"/>
            </a:pPr>
            <a:r>
              <a:rPr lang="fr-FR" sz="2400" b="1" u="sng">
                <a:solidFill>
                  <a:srgbClr val="737373"/>
                </a:solidFill>
              </a:rPr>
              <a:t>Présentation du consolidé</a:t>
            </a:r>
          </a:p>
        </p:txBody>
      </p:sp>
      <p:sp>
        <p:nvSpPr>
          <p:cNvPr id="417" name="Shape 417"/>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28</a:t>
            </a:fld>
            <a:endParaRPr lang="fr-FR" sz="1800" b="0" strike="noStrike">
              <a:solidFill>
                <a:srgbClr val="000000"/>
              </a:solidFill>
              <a:latin typeface="Libre Baskerville"/>
              <a:ea typeface="Libre Baskerville"/>
              <a:cs typeface="Libre Baskerville"/>
              <a:sym typeface="Libre Baskerville"/>
            </a:endParaRPr>
          </a:p>
        </p:txBody>
      </p:sp>
      <p:sp>
        <p:nvSpPr>
          <p:cNvPr id="418" name="Shape 418"/>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rtl="0">
              <a:spcBef>
                <a:spcPts val="0"/>
              </a:spcBef>
              <a:buNone/>
            </a:pPr>
            <a:fld id="{00000000-1234-1234-1234-123412341234}" type="slidenum">
              <a:rPr lang="fr-FR"/>
              <a:t>28</a:t>
            </a:fld>
            <a:endParaRPr lang="fr-F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p:nvPr/>
        </p:nvSpPr>
        <p:spPr>
          <a:xfrm>
            <a:off x="914400" y="274680"/>
            <a:ext cx="7772100" cy="11427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u="sng">
                <a:solidFill>
                  <a:srgbClr val="696464"/>
                </a:solidFill>
                <a:latin typeface="Source Sans Pro"/>
                <a:ea typeface="Source Sans Pro"/>
                <a:cs typeface="Source Sans Pro"/>
                <a:sym typeface="Source Sans Pro"/>
              </a:rPr>
              <a:t>DELIBERATION</a:t>
            </a:r>
          </a:p>
          <a:p>
            <a:pPr marL="0" marR="0" lvl="0" indent="0" algn="ctr" rtl="0">
              <a:spcBef>
                <a:spcPts val="0"/>
              </a:spcBef>
              <a:buNone/>
            </a:pPr>
            <a:endParaRPr sz="4000" u="sng">
              <a:solidFill>
                <a:srgbClr val="696464"/>
              </a:solidFill>
              <a:latin typeface="Source Sans Pro"/>
              <a:ea typeface="Source Sans Pro"/>
              <a:cs typeface="Source Sans Pro"/>
              <a:sym typeface="Source Sans Pro"/>
            </a:endParaRPr>
          </a:p>
        </p:txBody>
      </p:sp>
      <p:sp>
        <p:nvSpPr>
          <p:cNvPr id="440" name="Shape 440"/>
          <p:cNvSpPr txBox="1"/>
          <p:nvPr/>
        </p:nvSpPr>
        <p:spPr>
          <a:xfrm>
            <a:off x="507950" y="1910950"/>
            <a:ext cx="7988100" cy="4106100"/>
          </a:xfrm>
          <a:prstGeom prst="rect">
            <a:avLst/>
          </a:prstGeom>
          <a:noFill/>
          <a:ln>
            <a:noFill/>
          </a:ln>
        </p:spPr>
        <p:txBody>
          <a:bodyPr wrap="square" lIns="90000" tIns="45000" rIns="90000" bIns="45000" anchor="t" anchorCtr="0">
            <a:noAutofit/>
          </a:bodyPr>
          <a:lstStyle/>
          <a:p>
            <a:pPr lvl="0" rtl="0">
              <a:lnSpc>
                <a:spcPct val="115000"/>
              </a:lnSpc>
              <a:spcBef>
                <a:spcPts val="0"/>
              </a:spcBef>
              <a:spcAft>
                <a:spcPts val="1600"/>
              </a:spcAft>
              <a:buNone/>
            </a:pPr>
            <a:endParaRPr sz="2400" b="1" u="sng" dirty="0">
              <a:solidFill>
                <a:srgbClr val="737373"/>
              </a:solidFill>
            </a:endParaRPr>
          </a:p>
          <a:p>
            <a:pPr lvl="0" algn="just" rtl="0">
              <a:spcBef>
                <a:spcPts val="0"/>
              </a:spcBef>
              <a:buNone/>
            </a:pPr>
            <a:r>
              <a:rPr lang="fr-FR" sz="2400" dirty="0">
                <a:solidFill>
                  <a:srgbClr val="FF0000"/>
                </a:solidFill>
                <a:latin typeface="Calibri"/>
                <a:ea typeface="Calibri"/>
                <a:cs typeface="Calibri"/>
                <a:sym typeface="Calibri"/>
              </a:rPr>
              <a:t>L'affectation en report à nouveau du résultat </a:t>
            </a:r>
            <a:r>
              <a:rPr lang="fr-FR" sz="2400" dirty="0" smtClean="0">
                <a:solidFill>
                  <a:srgbClr val="FF0000"/>
                </a:solidFill>
                <a:latin typeface="Calibri"/>
                <a:ea typeface="Calibri"/>
                <a:cs typeface="Calibri"/>
                <a:sym typeface="Calibri"/>
              </a:rPr>
              <a:t>est </a:t>
            </a:r>
            <a:r>
              <a:rPr lang="fr-FR" sz="2400" dirty="0">
                <a:solidFill>
                  <a:srgbClr val="FF0000"/>
                </a:solidFill>
                <a:latin typeface="Calibri"/>
                <a:ea typeface="Calibri"/>
                <a:cs typeface="Calibri"/>
                <a:sym typeface="Calibri"/>
              </a:rPr>
              <a:t>approuvé à l'unanimité par l'assemblée.</a:t>
            </a:r>
          </a:p>
          <a:p>
            <a:pPr lvl="0" algn="just" rtl="0">
              <a:spcBef>
                <a:spcPts val="0"/>
              </a:spcBef>
              <a:buNone/>
            </a:pPr>
            <a:endParaRPr sz="2400" dirty="0">
              <a:solidFill>
                <a:srgbClr val="FF0000"/>
              </a:solidFill>
              <a:latin typeface="Calibri"/>
              <a:ea typeface="Calibri"/>
              <a:cs typeface="Calibri"/>
              <a:sym typeface="Calibri"/>
            </a:endParaRPr>
          </a:p>
          <a:p>
            <a:pPr marL="0" lvl="0" indent="0" algn="just" rtl="0">
              <a:spcBef>
                <a:spcPts val="0"/>
              </a:spcBef>
              <a:buNone/>
            </a:pPr>
            <a:r>
              <a:rPr lang="fr-FR" sz="2400" dirty="0">
                <a:solidFill>
                  <a:srgbClr val="FF0000"/>
                </a:solidFill>
                <a:latin typeface="Calibri"/>
                <a:ea typeface="Calibri"/>
                <a:cs typeface="Calibri"/>
                <a:sym typeface="Calibri"/>
              </a:rPr>
              <a:t>Quitus est donné aux administrateurs pour les comptes consolidés de l'OGEC.</a:t>
            </a:r>
          </a:p>
        </p:txBody>
      </p:sp>
      <p:sp>
        <p:nvSpPr>
          <p:cNvPr id="441" name="Shape 441"/>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29</a:t>
            </a:fld>
            <a:endParaRPr lang="fr-FR" sz="1800" b="0" strike="noStrike">
              <a:solidFill>
                <a:srgbClr val="000000"/>
              </a:solidFill>
              <a:latin typeface="Libre Baskerville"/>
              <a:ea typeface="Libre Baskerville"/>
              <a:cs typeface="Libre Baskerville"/>
              <a:sym typeface="Libre Baskerville"/>
            </a:endParaRPr>
          </a:p>
        </p:txBody>
      </p:sp>
      <p:sp>
        <p:nvSpPr>
          <p:cNvPr id="442" name="Shape 44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rtl="0">
              <a:spcBef>
                <a:spcPts val="0"/>
              </a:spcBef>
              <a:buNone/>
            </a:pPr>
            <a:fld id="{00000000-1234-1234-1234-123412341234}" type="slidenum">
              <a:rPr lang="fr-FR"/>
              <a:t>29</a:t>
            </a:fld>
            <a:endParaRPr lang="fr-F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p:nvPr/>
        </p:nvSpPr>
        <p:spPr>
          <a:xfrm>
            <a:off x="498450" y="683450"/>
            <a:ext cx="8496000" cy="5904000"/>
          </a:xfrm>
          <a:prstGeom prst="rect">
            <a:avLst/>
          </a:prstGeom>
          <a:noFill/>
          <a:ln>
            <a:noFill/>
          </a:ln>
        </p:spPr>
        <p:txBody>
          <a:bodyPr wrap="square" lIns="90000" tIns="45000" rIns="90000" bIns="45000" anchor="t" anchorCtr="0">
            <a:noAutofit/>
          </a:bodyPr>
          <a:lstStyle/>
          <a:p>
            <a:pPr marR="0" lvl="0" algn="l" rtl="0">
              <a:spcBef>
                <a:spcPts val="0"/>
              </a:spcBef>
              <a:buNone/>
            </a:pPr>
            <a:r>
              <a:rPr lang="fr-FR" sz="2400" b="0" strike="noStrike">
                <a:solidFill>
                  <a:srgbClr val="000000"/>
                </a:solidFill>
                <a:latin typeface="Arial"/>
                <a:ea typeface="Arial"/>
                <a:cs typeface="Arial"/>
                <a:sym typeface="Arial"/>
              </a:rPr>
              <a:t> </a:t>
            </a:r>
          </a:p>
          <a:p>
            <a:pPr marL="274320" marR="0" lvl="0" indent="-274320" algn="l" rtl="0">
              <a:spcBef>
                <a:spcPts val="0"/>
              </a:spcBef>
              <a:buClr>
                <a:srgbClr val="D34817"/>
              </a:buClr>
              <a:buSzPts val="2040"/>
              <a:buFont typeface="Noto Sans Symbols"/>
              <a:buChar char="●"/>
            </a:pPr>
            <a:r>
              <a:rPr lang="fr-FR" sz="2400"/>
              <a:t>7</a:t>
            </a:r>
            <a:r>
              <a:rPr lang="fr-FR" sz="2400" b="0" strike="noStrike">
                <a:solidFill>
                  <a:srgbClr val="000000"/>
                </a:solidFill>
                <a:latin typeface="Arial"/>
                <a:ea typeface="Arial"/>
                <a:cs typeface="Arial"/>
                <a:sym typeface="Arial"/>
              </a:rPr>
              <a:t> réunions du conseil d'administration de l'OGEC depuis l'Assemblée Générale du 2</a:t>
            </a:r>
            <a:r>
              <a:rPr lang="fr-FR" sz="2400"/>
              <a:t>4</a:t>
            </a:r>
            <a:r>
              <a:rPr lang="fr-FR" sz="2400" b="0" strike="noStrike">
                <a:solidFill>
                  <a:srgbClr val="000000"/>
                </a:solidFill>
                <a:latin typeface="Arial"/>
                <a:ea typeface="Arial"/>
                <a:cs typeface="Arial"/>
                <a:sym typeface="Arial"/>
              </a:rPr>
              <a:t> novembre 2016</a:t>
            </a:r>
            <a:r>
              <a:rPr lang="fr-FR" sz="2400"/>
              <a:t>.</a:t>
            </a:r>
          </a:p>
          <a:p>
            <a:pPr marR="0" lvl="0" algn="l" rtl="0">
              <a:spcBef>
                <a:spcPts val="0"/>
              </a:spcBef>
              <a:buNone/>
            </a:pPr>
            <a:endParaRPr sz="2400"/>
          </a:p>
          <a:p>
            <a:pPr marL="274320" marR="0" lvl="0" indent="-297180" algn="l" rtl="0">
              <a:spcBef>
                <a:spcPts val="0"/>
              </a:spcBef>
              <a:buClr>
                <a:srgbClr val="D34817"/>
              </a:buClr>
              <a:buSzPts val="2400"/>
              <a:buFont typeface="Noto Sans Symbols"/>
              <a:buChar char="●"/>
            </a:pPr>
            <a:r>
              <a:rPr lang="fr-FR" sz="2400"/>
              <a:t>1 Assemblée Générale Extraordinaire : nouveaux statuts</a:t>
            </a:r>
          </a:p>
          <a:p>
            <a:pPr marR="0" lvl="0" algn="l" rtl="0">
              <a:spcBef>
                <a:spcPts val="0"/>
              </a:spcBef>
              <a:buNone/>
            </a:pPr>
            <a:r>
              <a:rPr lang="fr-FR" sz="2400"/>
              <a:t>    préparés par le Bureau sur 2 réunions. </a:t>
            </a:r>
          </a:p>
          <a:p>
            <a:pPr marR="0" lvl="0" algn="l" rtl="0">
              <a:spcBef>
                <a:spcPts val="0"/>
              </a:spcBef>
              <a:buNone/>
            </a:pPr>
            <a:endParaRPr sz="2400"/>
          </a:p>
          <a:p>
            <a:pPr marL="274320" marR="0" lvl="0" indent="-297180" algn="l" rtl="0">
              <a:spcBef>
                <a:spcPts val="0"/>
              </a:spcBef>
              <a:buClr>
                <a:srgbClr val="D34817"/>
              </a:buClr>
              <a:buSzPts val="2400"/>
              <a:buFont typeface="Noto Sans Symbols"/>
              <a:buChar char="●"/>
            </a:pPr>
            <a:r>
              <a:rPr lang="fr-FR" sz="2400"/>
              <a:t> Réunions Commissions en amont des CA :</a:t>
            </a:r>
          </a:p>
          <a:p>
            <a:pPr marR="0" lvl="0" algn="l" rtl="0">
              <a:spcBef>
                <a:spcPts val="0"/>
              </a:spcBef>
              <a:buNone/>
            </a:pPr>
            <a:r>
              <a:rPr lang="fr-FR" sz="2400"/>
              <a:t>  -  sociale (8 membres) réunie 5 fois </a:t>
            </a:r>
          </a:p>
          <a:p>
            <a:pPr marL="457200" marR="0" lvl="0" indent="-381000" algn="l" rtl="0">
              <a:spcBef>
                <a:spcPts val="0"/>
              </a:spcBef>
              <a:spcAft>
                <a:spcPts val="0"/>
              </a:spcAft>
              <a:buSzPts val="2400"/>
              <a:buChar char="-"/>
            </a:pPr>
            <a:r>
              <a:rPr lang="fr-FR" sz="2400"/>
              <a:t>travaux (8 membres) réunie 7 fois</a:t>
            </a:r>
          </a:p>
          <a:p>
            <a:pPr marL="457200" marR="0" lvl="0" indent="-381000" algn="l" rtl="0">
              <a:spcBef>
                <a:spcPts val="0"/>
              </a:spcBef>
              <a:spcAft>
                <a:spcPts val="0"/>
              </a:spcAft>
              <a:buSzPts val="2400"/>
              <a:buChar char="-"/>
            </a:pPr>
            <a:r>
              <a:rPr lang="fr-FR" sz="2400"/>
              <a:t>finances (7 membres) réunie 7 fois</a:t>
            </a:r>
          </a:p>
          <a:p>
            <a:pPr marL="457200" marR="0" lvl="0" indent="-381000" algn="l" rtl="0">
              <a:spcBef>
                <a:spcPts val="0"/>
              </a:spcBef>
              <a:buSzPts val="2400"/>
              <a:buChar char="-"/>
            </a:pPr>
            <a:r>
              <a:rPr lang="fr-FR" sz="2400"/>
              <a:t>numérique/informatique (6 membres) réunie 2 fois</a:t>
            </a:r>
          </a:p>
          <a:p>
            <a:pPr marR="0" lvl="0" algn="l" rtl="0">
              <a:spcBef>
                <a:spcPts val="0"/>
              </a:spcBef>
              <a:buNone/>
            </a:pPr>
            <a:r>
              <a:rPr lang="fr-FR" sz="700" b="0" strike="noStrike">
                <a:solidFill>
                  <a:srgbClr val="000000"/>
                </a:solidFill>
                <a:latin typeface="Arial"/>
                <a:ea typeface="Arial"/>
                <a:cs typeface="Arial"/>
                <a:sym typeface="Arial"/>
              </a:rPr>
              <a:t> </a:t>
            </a:r>
          </a:p>
          <a:p>
            <a:pPr marL="274320" marR="0" lvl="0" indent="-274320" algn="l" rtl="0">
              <a:spcBef>
                <a:spcPts val="0"/>
              </a:spcBef>
              <a:buClr>
                <a:srgbClr val="D34817"/>
              </a:buClr>
              <a:buSzPts val="2040"/>
              <a:buFont typeface="Noto Sans Symbols"/>
              <a:buChar char="●"/>
            </a:pPr>
            <a:r>
              <a:rPr lang="fr-FR" sz="2400" b="0" strike="noStrike">
                <a:solidFill>
                  <a:srgbClr val="000000"/>
                </a:solidFill>
                <a:latin typeface="Arial"/>
                <a:ea typeface="Arial"/>
                <a:cs typeface="Arial"/>
                <a:sym typeface="Arial"/>
              </a:rPr>
              <a:t>Effectifs rentrée 201</a:t>
            </a:r>
            <a:r>
              <a:rPr lang="fr-FR" sz="2400"/>
              <a:t>6</a:t>
            </a:r>
            <a:r>
              <a:rPr lang="fr-FR" sz="2400" b="0" strike="noStrike">
                <a:solidFill>
                  <a:srgbClr val="000000"/>
                </a:solidFill>
                <a:latin typeface="Arial"/>
                <a:ea typeface="Arial"/>
                <a:cs typeface="Arial"/>
                <a:sym typeface="Arial"/>
              </a:rPr>
              <a:t>-201</a:t>
            </a:r>
            <a:r>
              <a:rPr lang="fr-FR" sz="2400"/>
              <a:t>7</a:t>
            </a:r>
            <a:r>
              <a:rPr lang="fr-FR" sz="2400" b="0" strike="noStrike">
                <a:solidFill>
                  <a:srgbClr val="000000"/>
                </a:solidFill>
                <a:latin typeface="Arial"/>
                <a:ea typeface="Arial"/>
                <a:cs typeface="Arial"/>
                <a:sym typeface="Arial"/>
              </a:rPr>
              <a:t> : 1 215 </a:t>
            </a:r>
            <a:r>
              <a:rPr lang="fr-FR" sz="2400"/>
              <a:t>élèves</a:t>
            </a:r>
          </a:p>
          <a:p>
            <a:pPr marL="0" marR="0" lvl="0" indent="0" algn="l" rtl="0">
              <a:spcBef>
                <a:spcPts val="0"/>
              </a:spcBef>
              <a:buNone/>
            </a:pPr>
            <a:r>
              <a:rPr lang="fr-FR" sz="2000" b="0" strike="noStrike">
                <a:solidFill>
                  <a:srgbClr val="000000"/>
                </a:solidFill>
                <a:latin typeface="Arial"/>
                <a:ea typeface="Arial"/>
                <a:cs typeface="Arial"/>
                <a:sym typeface="Arial"/>
              </a:rPr>
              <a:t>                A l'école du Sacré-Cœur : </a:t>
            </a:r>
            <a:r>
              <a:rPr lang="fr-FR" sz="2000"/>
              <a:t>499</a:t>
            </a:r>
          </a:p>
          <a:p>
            <a:pPr marL="0" marR="0" lvl="0" indent="0" algn="l" rtl="0">
              <a:spcBef>
                <a:spcPts val="0"/>
              </a:spcBef>
              <a:buNone/>
            </a:pPr>
            <a:r>
              <a:rPr lang="fr-FR" sz="2000" b="0" strike="noStrike">
                <a:solidFill>
                  <a:srgbClr val="000000"/>
                </a:solidFill>
                <a:latin typeface="Arial"/>
                <a:ea typeface="Arial"/>
                <a:cs typeface="Arial"/>
                <a:sym typeface="Arial"/>
              </a:rPr>
              <a:t>                Au collège Saint-Joseph : </a:t>
            </a:r>
            <a:r>
              <a:rPr lang="fr-FR" sz="2000"/>
              <a:t>716</a:t>
            </a:r>
          </a:p>
        </p:txBody>
      </p:sp>
      <p:sp>
        <p:nvSpPr>
          <p:cNvPr id="161" name="Shape 161"/>
          <p:cNvSpPr txBox="1"/>
          <p:nvPr/>
        </p:nvSpPr>
        <p:spPr>
          <a:xfrm>
            <a:off x="146160" y="6210360"/>
            <a:ext cx="456840" cy="45684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3</a:t>
            </a:fld>
            <a:endParaRPr lang="fr-FR" sz="1800" b="0" strike="noStrike">
              <a:solidFill>
                <a:srgbClr val="000000"/>
              </a:solidFill>
              <a:latin typeface="Libre Baskerville"/>
              <a:ea typeface="Libre Baskerville"/>
              <a:cs typeface="Libre Baskerville"/>
              <a:sym typeface="Libre Baskerville"/>
            </a:endParaRPr>
          </a:p>
        </p:txBody>
      </p:sp>
      <p:sp>
        <p:nvSpPr>
          <p:cNvPr id="162" name="Shape 162"/>
          <p:cNvSpPr txBox="1"/>
          <p:nvPr/>
        </p:nvSpPr>
        <p:spPr>
          <a:xfrm>
            <a:off x="914760" y="274680"/>
            <a:ext cx="7772040" cy="114264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b="0" u="sng" strike="noStrike">
                <a:solidFill>
                  <a:srgbClr val="696464"/>
                </a:solidFill>
                <a:latin typeface="Source Sans Pro"/>
                <a:ea typeface="Source Sans Pro"/>
                <a:cs typeface="Source Sans Pro"/>
                <a:sym typeface="Source Sans Pro"/>
              </a:rPr>
              <a:t>Préambule</a:t>
            </a:r>
          </a:p>
        </p:txBody>
      </p:sp>
      <p:sp>
        <p:nvSpPr>
          <p:cNvPr id="163" name="Shape 163"/>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3</a:t>
            </a:fld>
            <a:endParaRPr lang="fr-F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914400" y="274680"/>
            <a:ext cx="7772100" cy="11427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u="sng">
                <a:solidFill>
                  <a:srgbClr val="696464"/>
                </a:solidFill>
                <a:latin typeface="Source Sans Pro"/>
                <a:ea typeface="Source Sans Pro"/>
                <a:cs typeface="Source Sans Pro"/>
                <a:sym typeface="Source Sans Pro"/>
              </a:rPr>
              <a:t>Election statutaire</a:t>
            </a:r>
          </a:p>
        </p:txBody>
      </p:sp>
      <p:sp>
        <p:nvSpPr>
          <p:cNvPr id="448" name="Shape 448"/>
          <p:cNvSpPr txBox="1"/>
          <p:nvPr/>
        </p:nvSpPr>
        <p:spPr>
          <a:xfrm>
            <a:off x="730360" y="1047825"/>
            <a:ext cx="7988100" cy="4968000"/>
          </a:xfrm>
          <a:prstGeom prst="rect">
            <a:avLst/>
          </a:prstGeom>
          <a:noFill/>
          <a:ln>
            <a:noFill/>
          </a:ln>
        </p:spPr>
        <p:txBody>
          <a:bodyPr wrap="square" lIns="90000" tIns="45000" rIns="90000" bIns="45000" anchor="t" anchorCtr="0">
            <a:noAutofit/>
          </a:bodyPr>
          <a:lstStyle/>
          <a:p>
            <a:pPr marL="274320" marR="0" lvl="0" indent="-260984" algn="l" rtl="0">
              <a:spcBef>
                <a:spcPts val="0"/>
              </a:spcBef>
              <a:buClr>
                <a:srgbClr val="D34817"/>
              </a:buClr>
              <a:buSzPts val="2000"/>
              <a:buFont typeface="Noto Sans Symbols"/>
              <a:buChar char="●"/>
            </a:pPr>
            <a:r>
              <a:rPr lang="fr-FR" sz="2000">
                <a:latin typeface="Libre Baskerville"/>
                <a:ea typeface="Libre Baskerville"/>
                <a:cs typeface="Libre Baskerville"/>
                <a:sym typeface="Libre Baskerville"/>
              </a:rPr>
              <a:t>Administrateurs sortants sollicitant le renouvellement de leur mandat :</a:t>
            </a:r>
          </a:p>
          <a:p>
            <a:pPr marL="457200" marR="0" lvl="0" indent="-355600" algn="l" rtl="0">
              <a:spcBef>
                <a:spcPts val="0"/>
              </a:spcBef>
              <a:spcAft>
                <a:spcPts val="0"/>
              </a:spcAft>
              <a:buSzPts val="2000"/>
              <a:buFont typeface="Libre Baskerville"/>
              <a:buChar char="-"/>
            </a:pPr>
            <a:r>
              <a:rPr lang="fr-FR" sz="2000">
                <a:latin typeface="Libre Baskerville"/>
                <a:ea typeface="Libre Baskerville"/>
                <a:cs typeface="Libre Baskerville"/>
                <a:sym typeface="Libre Baskerville"/>
              </a:rPr>
              <a:t>Pascal MARSY</a:t>
            </a:r>
          </a:p>
          <a:p>
            <a:pPr marL="457200" marR="0" lvl="0" indent="-355600" algn="l" rtl="0">
              <a:spcBef>
                <a:spcPts val="0"/>
              </a:spcBef>
              <a:spcAft>
                <a:spcPts val="0"/>
              </a:spcAft>
              <a:buSzPts val="2000"/>
              <a:buFont typeface="Libre Baskerville"/>
              <a:buChar char="-"/>
            </a:pPr>
            <a:r>
              <a:rPr lang="fr-FR" sz="2000">
                <a:latin typeface="Libre Baskerville"/>
                <a:ea typeface="Libre Baskerville"/>
                <a:cs typeface="Libre Baskerville"/>
                <a:sym typeface="Libre Baskerville"/>
              </a:rPr>
              <a:t>Roger COUTAL</a:t>
            </a:r>
          </a:p>
          <a:p>
            <a:pPr marL="457200" marR="0" lvl="0" indent="-355600" algn="l" rtl="0">
              <a:spcBef>
                <a:spcPts val="0"/>
              </a:spcBef>
              <a:spcAft>
                <a:spcPts val="0"/>
              </a:spcAft>
              <a:buSzPts val="2000"/>
              <a:buFont typeface="Libre Baskerville"/>
              <a:buChar char="-"/>
            </a:pPr>
            <a:r>
              <a:rPr lang="fr-FR" sz="2000">
                <a:latin typeface="Libre Baskerville"/>
                <a:ea typeface="Libre Baskerville"/>
                <a:cs typeface="Libre Baskerville"/>
                <a:sym typeface="Libre Baskerville"/>
              </a:rPr>
              <a:t>Emmanuel BOUGEARD</a:t>
            </a:r>
          </a:p>
          <a:p>
            <a:pPr marL="457200" marR="0" lvl="0" indent="-355600" algn="l" rtl="0">
              <a:spcBef>
                <a:spcPts val="0"/>
              </a:spcBef>
              <a:buSzPts val="2000"/>
              <a:buFont typeface="Libre Baskerville"/>
              <a:buChar char="-"/>
            </a:pPr>
            <a:r>
              <a:rPr lang="fr-FR" sz="2000">
                <a:latin typeface="Libre Baskerville"/>
                <a:ea typeface="Libre Baskerville"/>
                <a:cs typeface="Libre Baskerville"/>
                <a:sym typeface="Libre Baskerville"/>
              </a:rPr>
              <a:t>Cyril JULE</a:t>
            </a:r>
          </a:p>
          <a:p>
            <a:pPr marR="0" lvl="0" algn="l" rtl="0">
              <a:spcBef>
                <a:spcPts val="0"/>
              </a:spcBef>
              <a:buNone/>
            </a:pPr>
            <a:endParaRPr sz="2000">
              <a:latin typeface="Libre Baskerville"/>
              <a:ea typeface="Libre Baskerville"/>
              <a:cs typeface="Libre Baskerville"/>
              <a:sym typeface="Libre Baskerville"/>
            </a:endParaRPr>
          </a:p>
          <a:p>
            <a:pPr marL="274320" lvl="0" indent="-260984" rtl="0">
              <a:spcBef>
                <a:spcPts val="0"/>
              </a:spcBef>
              <a:buClr>
                <a:srgbClr val="D34817"/>
              </a:buClr>
              <a:buSzPts val="2000"/>
              <a:buFont typeface="Noto Sans Symbols"/>
              <a:buChar char="●"/>
            </a:pPr>
            <a:r>
              <a:rPr lang="fr-FR" sz="2000">
                <a:solidFill>
                  <a:schemeClr val="dk1"/>
                </a:solidFill>
                <a:latin typeface="Libre Baskerville"/>
                <a:ea typeface="Libre Baskerville"/>
                <a:cs typeface="Libre Baskerville"/>
                <a:sym typeface="Libre Baskerville"/>
              </a:rPr>
              <a:t>Administrateur qui ne souhaite pas renouveler son mandat :</a:t>
            </a:r>
          </a:p>
          <a:p>
            <a:pPr lvl="0">
              <a:spcBef>
                <a:spcPts val="0"/>
              </a:spcBef>
              <a:buNone/>
            </a:pPr>
            <a:r>
              <a:rPr lang="fr-FR" sz="2000">
                <a:solidFill>
                  <a:schemeClr val="dk1"/>
                </a:solidFill>
                <a:latin typeface="Libre Baskerville"/>
                <a:ea typeface="Libre Baskerville"/>
                <a:cs typeface="Libre Baskerville"/>
                <a:sym typeface="Libre Baskerville"/>
              </a:rPr>
              <a:t> - Pierre-Yves GEORGEAULT</a:t>
            </a:r>
          </a:p>
          <a:p>
            <a:pPr marL="457200" lvl="0" indent="-355600" rtl="0">
              <a:spcBef>
                <a:spcPts val="0"/>
              </a:spcBef>
              <a:buClr>
                <a:schemeClr val="dk1"/>
              </a:buClr>
              <a:buSzPts val="2000"/>
              <a:buFont typeface="Libre Baskerville"/>
              <a:buChar char="-"/>
            </a:pPr>
            <a:r>
              <a:rPr lang="fr-FR" sz="2000">
                <a:solidFill>
                  <a:schemeClr val="dk1"/>
                </a:solidFill>
                <a:latin typeface="Libre Baskerville"/>
                <a:ea typeface="Libre Baskerville"/>
                <a:cs typeface="Libre Baskerville"/>
                <a:sym typeface="Libre Baskerville"/>
              </a:rPr>
              <a:t>Christophe LECRIVAIN</a:t>
            </a:r>
          </a:p>
          <a:p>
            <a:pPr lvl="0" rtl="0">
              <a:spcBef>
                <a:spcPts val="0"/>
              </a:spcBef>
              <a:buNone/>
            </a:pPr>
            <a:endParaRPr sz="2000">
              <a:solidFill>
                <a:schemeClr val="dk1"/>
              </a:solidFill>
              <a:latin typeface="Libre Baskerville"/>
              <a:ea typeface="Libre Baskerville"/>
              <a:cs typeface="Libre Baskerville"/>
              <a:sym typeface="Libre Baskerville"/>
            </a:endParaRPr>
          </a:p>
          <a:p>
            <a:pPr marL="274320" lvl="0" indent="-260984" rtl="0">
              <a:spcBef>
                <a:spcPts val="0"/>
              </a:spcBef>
              <a:buClr>
                <a:srgbClr val="D34817"/>
              </a:buClr>
              <a:buSzPts val="2000"/>
              <a:buFont typeface="Noto Sans Symbols"/>
              <a:buChar char="●"/>
            </a:pPr>
            <a:r>
              <a:rPr lang="fr-FR" sz="2000">
                <a:solidFill>
                  <a:schemeClr val="dk1"/>
                </a:solidFill>
                <a:latin typeface="Libre Baskerville"/>
                <a:ea typeface="Libre Baskerville"/>
                <a:cs typeface="Libre Baskerville"/>
                <a:sym typeface="Libre Baskerville"/>
              </a:rPr>
              <a:t>Nouveaux membres candidats pour entrer au Conseil d’Administration :</a:t>
            </a:r>
          </a:p>
          <a:p>
            <a:pPr marL="457200" lvl="0" indent="-355600" rtl="0">
              <a:spcBef>
                <a:spcPts val="0"/>
              </a:spcBef>
              <a:spcAft>
                <a:spcPts val="0"/>
              </a:spcAft>
              <a:buClr>
                <a:schemeClr val="dk1"/>
              </a:buClr>
              <a:buSzPts val="2000"/>
              <a:buFont typeface="Libre Baskerville"/>
              <a:buChar char="-"/>
            </a:pPr>
            <a:r>
              <a:rPr lang="fr-FR" sz="2000">
                <a:solidFill>
                  <a:schemeClr val="dk1"/>
                </a:solidFill>
                <a:latin typeface="Libre Baskerville"/>
                <a:ea typeface="Libre Baskerville"/>
                <a:cs typeface="Libre Baskerville"/>
                <a:sym typeface="Libre Baskerville"/>
              </a:rPr>
              <a:t>Aude MOQUEREAU</a:t>
            </a:r>
          </a:p>
          <a:p>
            <a:pPr marL="457200" lvl="0" indent="-355600" rtl="0">
              <a:spcBef>
                <a:spcPts val="0"/>
              </a:spcBef>
              <a:buClr>
                <a:schemeClr val="dk1"/>
              </a:buClr>
              <a:buSzPts val="2000"/>
              <a:buFont typeface="Libre Baskerville"/>
              <a:buChar char="-"/>
            </a:pPr>
            <a:r>
              <a:rPr lang="fr-FR" sz="2000">
                <a:solidFill>
                  <a:schemeClr val="dk1"/>
                </a:solidFill>
                <a:latin typeface="Libre Baskerville"/>
                <a:ea typeface="Libre Baskerville"/>
                <a:cs typeface="Libre Baskerville"/>
                <a:sym typeface="Libre Baskerville"/>
              </a:rPr>
              <a:t>Emmanuel SAUDRAIS</a:t>
            </a:r>
          </a:p>
          <a:p>
            <a:pPr lvl="0" rtl="0">
              <a:spcBef>
                <a:spcPts val="0"/>
              </a:spcBef>
              <a:buNone/>
            </a:pPr>
            <a:endParaRPr sz="2600">
              <a:solidFill>
                <a:schemeClr val="dk1"/>
              </a:solidFill>
              <a:latin typeface="Libre Baskerville"/>
              <a:ea typeface="Libre Baskerville"/>
              <a:cs typeface="Libre Baskerville"/>
              <a:sym typeface="Libre Baskerville"/>
            </a:endParaRPr>
          </a:p>
        </p:txBody>
      </p:sp>
      <p:sp>
        <p:nvSpPr>
          <p:cNvPr id="449" name="Shape 449"/>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30</a:t>
            </a:fld>
            <a:endParaRPr lang="fr-FR" sz="1800" b="0" strike="noStrike">
              <a:solidFill>
                <a:srgbClr val="000000"/>
              </a:solidFill>
              <a:latin typeface="Libre Baskerville"/>
              <a:ea typeface="Libre Baskerville"/>
              <a:cs typeface="Libre Baskerville"/>
              <a:sym typeface="Libre Baskerville"/>
            </a:endParaRPr>
          </a:p>
        </p:txBody>
      </p:sp>
      <p:sp>
        <p:nvSpPr>
          <p:cNvPr id="450" name="Shape 450"/>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30</a:t>
            </a:fld>
            <a:endParaRPr lang="fr-FR"/>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86400" y="2761800"/>
            <a:ext cx="8971200" cy="4226400"/>
          </a:xfrm>
          <a:prstGeom prst="rect">
            <a:avLst/>
          </a:prstGeom>
          <a:noFill/>
          <a:ln>
            <a:noFill/>
          </a:ln>
        </p:spPr>
        <p:txBody>
          <a:bodyPr wrap="square" lIns="90000" tIns="45000" rIns="90000" bIns="45000" anchor="t" anchorCtr="0">
            <a:noAutofit/>
          </a:bodyPr>
          <a:lstStyle/>
          <a:p>
            <a:pPr lvl="0" rtl="0">
              <a:spcBef>
                <a:spcPts val="0"/>
              </a:spcBef>
              <a:buClr>
                <a:schemeClr val="dk1"/>
              </a:buClr>
              <a:buSzPts val="1100"/>
              <a:buFont typeface="Arial"/>
              <a:buNone/>
            </a:pPr>
            <a:endParaRPr sz="3600" u="sng" strike="noStrike">
              <a:solidFill>
                <a:srgbClr val="000000"/>
              </a:solidFill>
              <a:latin typeface="Source Sans Pro"/>
              <a:ea typeface="Source Sans Pro"/>
              <a:cs typeface="Source Sans Pro"/>
              <a:sym typeface="Source Sans Pro"/>
            </a:endParaRPr>
          </a:p>
          <a:p>
            <a:pPr marL="457200" lvl="0" indent="-419100" rtl="0">
              <a:spcBef>
                <a:spcPts val="0"/>
              </a:spcBef>
              <a:buClr>
                <a:srgbClr val="D34817"/>
              </a:buClr>
              <a:buSzPts val="3000"/>
              <a:buFont typeface="Libre Baskerville"/>
              <a:buChar char="●"/>
            </a:pPr>
            <a:r>
              <a:rPr lang="fr-FR" sz="3000">
                <a:latin typeface="Libre Baskerville"/>
                <a:ea typeface="Libre Baskerville"/>
                <a:cs typeface="Libre Baskerville"/>
                <a:sym typeface="Libre Baskerville"/>
              </a:rPr>
              <a:t>Bénévoles participant à la vie de notre communauté éducative</a:t>
            </a:r>
          </a:p>
          <a:p>
            <a:pPr marL="457200" lvl="0" indent="-419100" rtl="0">
              <a:spcBef>
                <a:spcPts val="0"/>
              </a:spcBef>
              <a:buClr>
                <a:srgbClr val="D34817"/>
              </a:buClr>
              <a:buSzPts val="3000"/>
              <a:buFont typeface="Libre Baskerville"/>
              <a:buChar char="●"/>
            </a:pPr>
            <a:r>
              <a:rPr lang="fr-FR" sz="3000">
                <a:latin typeface="Libre Baskerville"/>
                <a:ea typeface="Libre Baskerville"/>
                <a:cs typeface="Libre Baskerville"/>
                <a:sym typeface="Libre Baskerville"/>
              </a:rPr>
              <a:t>Force de proposition pour servir et défendre l’Enseignement Catholique</a:t>
            </a:r>
          </a:p>
          <a:p>
            <a:pPr marL="457200" lvl="0" indent="-419100" rtl="0">
              <a:spcBef>
                <a:spcPts val="0"/>
              </a:spcBef>
              <a:buClr>
                <a:srgbClr val="D34817"/>
              </a:buClr>
              <a:buSzPts val="3000"/>
              <a:buFont typeface="Libre Baskerville"/>
              <a:buChar char="●"/>
            </a:pPr>
            <a:r>
              <a:rPr lang="fr-FR" sz="3000">
                <a:latin typeface="Libre Baskerville"/>
                <a:ea typeface="Libre Baskerville"/>
                <a:cs typeface="Libre Baskerville"/>
                <a:sym typeface="Libre Baskerville"/>
              </a:rPr>
              <a:t>Orientations inspirées des valeurs que nous défendons</a:t>
            </a:r>
          </a:p>
          <a:p>
            <a:pPr marR="0" lvl="0" rtl="0">
              <a:spcBef>
                <a:spcPts val="0"/>
              </a:spcBef>
              <a:buNone/>
            </a:pPr>
            <a:endParaRPr sz="2400">
              <a:latin typeface="Libre Baskerville"/>
              <a:ea typeface="Libre Baskerville"/>
              <a:cs typeface="Libre Baskerville"/>
              <a:sym typeface="Libre Baskerville"/>
            </a:endParaRPr>
          </a:p>
        </p:txBody>
      </p:sp>
      <p:sp>
        <p:nvSpPr>
          <p:cNvPr id="169" name="Shape 169"/>
          <p:cNvSpPr txBox="1"/>
          <p:nvPr/>
        </p:nvSpPr>
        <p:spPr>
          <a:xfrm>
            <a:off x="0" y="1220075"/>
            <a:ext cx="9144000" cy="1160100"/>
          </a:xfrm>
          <a:prstGeom prst="rect">
            <a:avLst/>
          </a:prstGeom>
          <a:solidFill>
            <a:schemeClr val="lt1"/>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spcBef>
                <a:spcPts val="0"/>
              </a:spcBef>
              <a:buNone/>
            </a:pPr>
            <a:endParaRPr sz="3000" u="sng">
              <a:latin typeface="Libre Baskerville"/>
              <a:ea typeface="Libre Baskerville"/>
              <a:cs typeface="Libre Baskerville"/>
              <a:sym typeface="Libre Baskerville"/>
            </a:endParaRPr>
          </a:p>
          <a:p>
            <a:pPr lvl="0">
              <a:spcBef>
                <a:spcPts val="0"/>
              </a:spcBef>
              <a:buNone/>
            </a:pPr>
            <a:r>
              <a:rPr lang="fr-FR" sz="3000" u="sng">
                <a:latin typeface="Libre Baskerville"/>
                <a:ea typeface="Libre Baskerville"/>
                <a:cs typeface="Libre Baskerville"/>
                <a:sym typeface="Libre Baskerville"/>
              </a:rPr>
              <a:t>   Rapport Moral (Annick Saffray) :</a:t>
            </a:r>
          </a:p>
        </p:txBody>
      </p:sp>
      <p:sp>
        <p:nvSpPr>
          <p:cNvPr id="170" name="Shape 170"/>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spcBef>
                <a:spcPts val="0"/>
              </a:spcBef>
              <a:buNone/>
            </a:pPr>
            <a:fld id="{00000000-1234-1234-1234-123412341234}" type="slidenum">
              <a:rPr lang="fr-FR"/>
              <a:t>4</a:t>
            </a:fld>
            <a:endParaRPr lang="fr-FR"/>
          </a:p>
        </p:txBody>
      </p:sp>
      <p:sp>
        <p:nvSpPr>
          <p:cNvPr id="171" name="Shape 171"/>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4</a:t>
            </a:fld>
            <a:endParaRPr lang="fr-FR" sz="1800" b="0" strike="noStrike">
              <a:solidFill>
                <a:srgbClr val="000000"/>
              </a:solidFill>
              <a:latin typeface="Libre Baskerville"/>
              <a:ea typeface="Libre Baskerville"/>
              <a:cs typeface="Libre Baskerville"/>
              <a:sym typeface="Libre Baskervill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subTitle" idx="1"/>
          </p:nvPr>
        </p:nvSpPr>
        <p:spPr>
          <a:xfrm>
            <a:off x="576800" y="3201225"/>
            <a:ext cx="8229300" cy="3321900"/>
          </a:xfrm>
          <a:prstGeom prst="rect">
            <a:avLst/>
          </a:prstGeom>
        </p:spPr>
        <p:txBody>
          <a:bodyPr wrap="square" lIns="91425" tIns="91425" rIns="91425" bIns="91425" anchor="ctr" anchorCtr="0">
            <a:noAutofit/>
          </a:bodyPr>
          <a:lstStyle/>
          <a:p>
            <a:pPr marL="457200" lvl="0" indent="-381000" rtl="0">
              <a:lnSpc>
                <a:spcPct val="150000"/>
              </a:lnSpc>
              <a:spcBef>
                <a:spcPts val="0"/>
              </a:spcBef>
              <a:spcAft>
                <a:spcPts val="0"/>
              </a:spcAft>
              <a:buClr>
                <a:srgbClr val="FF0000"/>
              </a:buClr>
              <a:buSzPts val="2400"/>
              <a:buFont typeface="Libre Baskerville"/>
              <a:buChar char="●"/>
            </a:pPr>
            <a:r>
              <a:rPr lang="fr-FR" sz="2400">
                <a:solidFill>
                  <a:schemeClr val="dk1"/>
                </a:solidFill>
                <a:latin typeface="Libre Baskerville"/>
                <a:ea typeface="Libre Baskerville"/>
                <a:cs typeface="Libre Baskerville"/>
                <a:sym typeface="Libre Baskerville"/>
              </a:rPr>
              <a:t>Devoir d’engagement / nos salariés, les familles.</a:t>
            </a:r>
          </a:p>
          <a:p>
            <a:pPr marL="457200" lvl="0" indent="-381000" rtl="0">
              <a:lnSpc>
                <a:spcPct val="150000"/>
              </a:lnSpc>
              <a:spcBef>
                <a:spcPts val="0"/>
              </a:spcBef>
              <a:spcAft>
                <a:spcPts val="0"/>
              </a:spcAft>
              <a:buClr>
                <a:srgbClr val="FF0000"/>
              </a:buClr>
              <a:buSzPts val="2400"/>
              <a:buFont typeface="Libre Baskerville"/>
              <a:buChar char="●"/>
            </a:pPr>
            <a:r>
              <a:rPr lang="fr-FR" sz="2400">
                <a:solidFill>
                  <a:schemeClr val="dk1"/>
                </a:solidFill>
                <a:latin typeface="Libre Baskerville"/>
                <a:ea typeface="Libre Baskerville"/>
                <a:cs typeface="Libre Baskerville"/>
                <a:sym typeface="Libre Baskerville"/>
              </a:rPr>
              <a:t>Gestionnaires : budget, suivi des indicateurs financiers</a:t>
            </a:r>
          </a:p>
          <a:p>
            <a:pPr marL="457200" lvl="0" indent="-381000" rtl="0">
              <a:lnSpc>
                <a:spcPct val="150000"/>
              </a:lnSpc>
              <a:spcBef>
                <a:spcPts val="0"/>
              </a:spcBef>
              <a:spcAft>
                <a:spcPts val="0"/>
              </a:spcAft>
              <a:buClr>
                <a:srgbClr val="FF0000"/>
              </a:buClr>
              <a:buSzPts val="2400"/>
              <a:buFont typeface="Libre Baskerville"/>
              <a:buChar char="●"/>
            </a:pPr>
            <a:r>
              <a:rPr lang="fr-FR" sz="2400">
                <a:solidFill>
                  <a:schemeClr val="dk1"/>
                </a:solidFill>
                <a:latin typeface="Libre Baskerville"/>
                <a:ea typeface="Libre Baskerville"/>
                <a:cs typeface="Libre Baskerville"/>
                <a:sym typeface="Libre Baskerville"/>
              </a:rPr>
              <a:t>Aide en lien étroit avec nos 2 chefs d’établissement</a:t>
            </a:r>
          </a:p>
          <a:p>
            <a:pPr marL="457200" lvl="0" indent="-381000" rtl="0">
              <a:lnSpc>
                <a:spcPct val="150000"/>
              </a:lnSpc>
              <a:spcBef>
                <a:spcPts val="0"/>
              </a:spcBef>
              <a:buClr>
                <a:srgbClr val="FF0000"/>
              </a:buClr>
              <a:buSzPts val="2400"/>
              <a:buFont typeface="Libre Baskerville"/>
              <a:buChar char="●"/>
            </a:pPr>
            <a:r>
              <a:rPr lang="fr-FR" sz="2400">
                <a:solidFill>
                  <a:schemeClr val="dk1"/>
                </a:solidFill>
                <a:latin typeface="Libre Baskerville"/>
                <a:ea typeface="Libre Baskerville"/>
                <a:cs typeface="Libre Baskerville"/>
                <a:sym typeface="Libre Baskerville"/>
              </a:rPr>
              <a:t>Passeurs de témoin inter-générationnel</a:t>
            </a:r>
          </a:p>
        </p:txBody>
      </p:sp>
      <p:sp>
        <p:nvSpPr>
          <p:cNvPr id="177" name="Shape 177"/>
          <p:cNvSpPr txBox="1"/>
          <p:nvPr/>
        </p:nvSpPr>
        <p:spPr>
          <a:xfrm>
            <a:off x="53200" y="1379575"/>
            <a:ext cx="9043800" cy="835500"/>
          </a:xfrm>
          <a:prstGeom prst="rect">
            <a:avLst/>
          </a:prstGeom>
          <a:solidFill>
            <a:schemeClr val="lt1"/>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a:spcBef>
                <a:spcPts val="0"/>
              </a:spcBef>
              <a:buNone/>
            </a:pPr>
            <a:r>
              <a:rPr lang="fr-FR" sz="3000">
                <a:latin typeface="Libre Baskerville"/>
                <a:ea typeface="Libre Baskerville"/>
                <a:cs typeface="Libre Baskerville"/>
                <a:sym typeface="Libre Baskerville"/>
              </a:rPr>
              <a:t>             Rapport Moral (suite)</a:t>
            </a:r>
          </a:p>
        </p:txBody>
      </p:sp>
      <p:sp>
        <p:nvSpPr>
          <p:cNvPr id="178" name="Shape 178"/>
          <p:cNvSpPr txBox="1"/>
          <p:nvPr/>
        </p:nvSpPr>
        <p:spPr>
          <a:xfrm>
            <a:off x="2053988" y="2910400"/>
            <a:ext cx="9256500" cy="223500"/>
          </a:xfrm>
          <a:prstGeom prst="rect">
            <a:avLst/>
          </a:prstGeom>
          <a:solidFill>
            <a:schemeClr val="lt1"/>
          </a:solidFill>
          <a:ln>
            <a:noFill/>
          </a:ln>
        </p:spPr>
        <p:txBody>
          <a:bodyPr wrap="square" lIns="91425" tIns="91425" rIns="91425" bIns="91425" anchor="t" anchorCtr="0">
            <a:noAutofit/>
          </a:bodyPr>
          <a:lstStyle/>
          <a:p>
            <a:pPr lvl="0">
              <a:spcBef>
                <a:spcPts val="0"/>
              </a:spcBef>
              <a:buNone/>
            </a:pPr>
            <a:endParaRPr/>
          </a:p>
        </p:txBody>
      </p:sp>
      <p:sp>
        <p:nvSpPr>
          <p:cNvPr id="179" name="Shape 179"/>
          <p:cNvSpPr txBox="1"/>
          <p:nvPr/>
        </p:nvSpPr>
        <p:spPr>
          <a:xfrm>
            <a:off x="169550" y="1379575"/>
            <a:ext cx="9043800" cy="1191600"/>
          </a:xfrm>
          <a:prstGeom prst="rect">
            <a:avLst/>
          </a:prstGeom>
          <a:solidFill>
            <a:schemeClr val="lt1"/>
          </a:solidFill>
          <a:ln w="9525" cap="flat" cmpd="sng">
            <a:solidFill>
              <a:srgbClr val="000000"/>
            </a:solidFill>
            <a:prstDash val="solid"/>
            <a:round/>
            <a:headEnd type="none" w="med" len="med"/>
            <a:tailEnd type="none" w="med" len="med"/>
          </a:ln>
        </p:spPr>
        <p:txBody>
          <a:bodyPr wrap="square" lIns="91425" tIns="91425" rIns="91425" bIns="91425" anchor="t" anchorCtr="0">
            <a:noAutofit/>
          </a:bodyPr>
          <a:lstStyle/>
          <a:p>
            <a:pPr lvl="0" rtl="0">
              <a:spcBef>
                <a:spcPts val="0"/>
              </a:spcBef>
              <a:buNone/>
            </a:pPr>
            <a:endParaRPr/>
          </a:p>
        </p:txBody>
      </p:sp>
      <p:sp>
        <p:nvSpPr>
          <p:cNvPr id="180" name="Shape 180"/>
          <p:cNvSpPr txBox="1"/>
          <p:nvPr/>
        </p:nvSpPr>
        <p:spPr>
          <a:xfrm>
            <a:off x="1143000" y="1911200"/>
            <a:ext cx="7336500" cy="855900"/>
          </a:xfrm>
          <a:prstGeom prst="rect">
            <a:avLst/>
          </a:prstGeom>
          <a:noFill/>
          <a:ln>
            <a:noFill/>
          </a:ln>
        </p:spPr>
        <p:txBody>
          <a:bodyPr wrap="square" lIns="91425" tIns="91425" rIns="91425" bIns="91425" anchor="t" anchorCtr="0">
            <a:noAutofit/>
          </a:bodyPr>
          <a:lstStyle/>
          <a:p>
            <a:pPr lvl="0">
              <a:spcBef>
                <a:spcPts val="0"/>
              </a:spcBef>
              <a:buClr>
                <a:schemeClr val="dk1"/>
              </a:buClr>
              <a:buSzPts val="1100"/>
              <a:buFont typeface="Arial"/>
              <a:buNone/>
            </a:pPr>
            <a:r>
              <a:rPr lang="fr-FR" sz="3000" u="sng">
                <a:solidFill>
                  <a:schemeClr val="dk1"/>
                </a:solidFill>
                <a:latin typeface="Libre Baskerville"/>
                <a:ea typeface="Libre Baskerville"/>
                <a:cs typeface="Libre Baskerville"/>
                <a:sym typeface="Libre Baskerville"/>
              </a:rPr>
              <a:t> Rapport Moral (Annick Saffray) :</a:t>
            </a:r>
          </a:p>
        </p:txBody>
      </p:sp>
      <p:sp>
        <p:nvSpPr>
          <p:cNvPr id="181" name="Shape 181"/>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a:spcBef>
                <a:spcPts val="0"/>
              </a:spcBef>
              <a:buNone/>
            </a:pPr>
            <a:fld id="{00000000-1234-1234-1234-123412341234}" type="slidenum">
              <a:rPr lang="fr-FR"/>
              <a:t>5</a:t>
            </a:fld>
            <a:endParaRPr lang="fr-FR"/>
          </a:p>
        </p:txBody>
      </p:sp>
      <p:sp>
        <p:nvSpPr>
          <p:cNvPr id="182" name="Shape 182"/>
          <p:cNvSpPr txBox="1"/>
          <p:nvPr/>
        </p:nvSpPr>
        <p:spPr>
          <a:xfrm>
            <a:off x="146160" y="6210360"/>
            <a:ext cx="456900" cy="45690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5</a:t>
            </a:fld>
            <a:endParaRPr lang="fr-FR" sz="1800" b="0" strike="noStrike">
              <a:solidFill>
                <a:srgbClr val="000000"/>
              </a:solidFill>
              <a:latin typeface="Libre Baskerville"/>
              <a:ea typeface="Libre Baskerville"/>
              <a:cs typeface="Libre Baskerville"/>
              <a:sym typeface="Libre Baskervill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p:nvPr/>
        </p:nvSpPr>
        <p:spPr>
          <a:xfrm>
            <a:off x="552000" y="3368150"/>
            <a:ext cx="8417400" cy="3123900"/>
          </a:xfrm>
          <a:prstGeom prst="rect">
            <a:avLst/>
          </a:prstGeom>
          <a:noFill/>
          <a:ln>
            <a:noFill/>
          </a:ln>
        </p:spPr>
        <p:txBody>
          <a:bodyPr wrap="square" lIns="90000" tIns="45000" rIns="90000" bIns="45000" anchor="t" anchorCtr="0">
            <a:noAutofit/>
          </a:bodyPr>
          <a:lstStyle/>
          <a:p>
            <a:pPr marL="0" lvl="0" indent="-69850" rtl="0">
              <a:lnSpc>
                <a:spcPct val="115000"/>
              </a:lnSpc>
              <a:spcBef>
                <a:spcPts val="0"/>
              </a:spcBef>
              <a:buSzPts val="1100"/>
              <a:buNone/>
            </a:pPr>
            <a:endParaRPr sz="1800">
              <a:solidFill>
                <a:schemeClr val="dk1"/>
              </a:solidFill>
              <a:highlight>
                <a:srgbClr val="FFFFFF"/>
              </a:highlight>
              <a:latin typeface="Calibri"/>
              <a:ea typeface="Calibri"/>
              <a:cs typeface="Calibri"/>
              <a:sym typeface="Calibri"/>
            </a:endParaRPr>
          </a:p>
          <a:p>
            <a:pPr marL="596900" lvl="0" indent="-69850" rtl="0">
              <a:lnSpc>
                <a:spcPct val="115000"/>
              </a:lnSpc>
              <a:spcBef>
                <a:spcPts val="0"/>
              </a:spcBef>
              <a:buSzPts val="1100"/>
              <a:buNone/>
            </a:pPr>
            <a:endParaRPr sz="1800">
              <a:solidFill>
                <a:schemeClr val="dk1"/>
              </a:solidFill>
              <a:highlight>
                <a:srgbClr val="FFFFFF"/>
              </a:highlight>
              <a:latin typeface="Calibri"/>
              <a:ea typeface="Calibri"/>
              <a:cs typeface="Calibri"/>
              <a:sym typeface="Calibri"/>
            </a:endParaRPr>
          </a:p>
          <a:p>
            <a:pPr marL="0" lvl="0" indent="-69850" rtl="0">
              <a:lnSpc>
                <a:spcPct val="115000"/>
              </a:lnSpc>
              <a:spcBef>
                <a:spcPts val="0"/>
              </a:spcBef>
              <a:buSzPts val="1100"/>
              <a:buNone/>
            </a:pPr>
            <a:r>
              <a:rPr lang="fr-FR" sz="3000">
                <a:solidFill>
                  <a:schemeClr val="dk1"/>
                </a:solidFill>
                <a:highlight>
                  <a:srgbClr val="FFFFFF"/>
                </a:highlight>
                <a:latin typeface="Calibri"/>
                <a:ea typeface="Calibri"/>
                <a:cs typeface="Calibri"/>
                <a:sym typeface="Calibri"/>
              </a:rPr>
              <a:t>Rapport d'activités présenté par les vices président (Finance-Social-Travaux-Informatique)</a:t>
            </a:r>
          </a:p>
          <a:p>
            <a:pPr marL="596900" lvl="0" indent="-69850" rtl="0">
              <a:lnSpc>
                <a:spcPct val="115000"/>
              </a:lnSpc>
              <a:spcBef>
                <a:spcPts val="0"/>
              </a:spcBef>
              <a:buSzPts val="1100"/>
              <a:buNone/>
            </a:pPr>
            <a:endParaRPr sz="1800">
              <a:solidFill>
                <a:schemeClr val="dk1"/>
              </a:solidFill>
              <a:highlight>
                <a:srgbClr val="FFFFFF"/>
              </a:highlight>
              <a:latin typeface="Calibri"/>
              <a:ea typeface="Calibri"/>
              <a:cs typeface="Calibri"/>
              <a:sym typeface="Calibri"/>
            </a:endParaRPr>
          </a:p>
          <a:p>
            <a:pPr marL="596900" lvl="0" indent="-69850" rtl="0">
              <a:lnSpc>
                <a:spcPct val="115000"/>
              </a:lnSpc>
              <a:spcBef>
                <a:spcPts val="0"/>
              </a:spcBef>
              <a:buSzPts val="1100"/>
              <a:buNone/>
            </a:pPr>
            <a:endParaRPr sz="1800">
              <a:solidFill>
                <a:schemeClr val="dk1"/>
              </a:solidFill>
              <a:highlight>
                <a:srgbClr val="FFFFFF"/>
              </a:highlight>
              <a:latin typeface="Calibri"/>
              <a:ea typeface="Calibri"/>
              <a:cs typeface="Calibri"/>
              <a:sym typeface="Calibri"/>
            </a:endParaRPr>
          </a:p>
          <a:p>
            <a:pPr marL="0" marR="0" lvl="0" indent="0" algn="ctr" rtl="0">
              <a:spcBef>
                <a:spcPts val="0"/>
              </a:spcBef>
              <a:buNone/>
            </a:pPr>
            <a:endParaRPr sz="4000">
              <a:solidFill>
                <a:srgbClr val="696464"/>
              </a:solidFill>
              <a:latin typeface="Source Sans Pro"/>
              <a:ea typeface="Source Sans Pro"/>
              <a:cs typeface="Source Sans Pro"/>
              <a:sym typeface="Source Sans Pro"/>
            </a:endParaRPr>
          </a:p>
          <a:p>
            <a:pPr marL="0" marR="0" lvl="0" indent="0" algn="ctr" rtl="0">
              <a:spcBef>
                <a:spcPts val="0"/>
              </a:spcBef>
              <a:buNone/>
            </a:pPr>
            <a:endParaRPr sz="3200" b="0" strike="noStrike">
              <a:solidFill>
                <a:srgbClr val="000000"/>
              </a:solidFill>
              <a:latin typeface="Arial"/>
              <a:ea typeface="Arial"/>
              <a:cs typeface="Arial"/>
              <a:sym typeface="Arial"/>
            </a:endParaRPr>
          </a:p>
        </p:txBody>
      </p:sp>
      <p:sp>
        <p:nvSpPr>
          <p:cNvPr id="196" name="Shape 196"/>
          <p:cNvSpPr txBox="1"/>
          <p:nvPr/>
        </p:nvSpPr>
        <p:spPr>
          <a:xfrm>
            <a:off x="410760" y="1512000"/>
            <a:ext cx="8229300" cy="1656000"/>
          </a:xfrm>
          <a:prstGeom prst="rect">
            <a:avLst/>
          </a:prstGeom>
          <a:noFill/>
          <a:ln>
            <a:noFill/>
          </a:ln>
        </p:spPr>
        <p:txBody>
          <a:bodyPr wrap="square" lIns="90000" tIns="45000" rIns="90000" bIns="45000" anchor="t" anchorCtr="0">
            <a:noAutofit/>
          </a:bodyPr>
          <a:lstStyle/>
          <a:p>
            <a:pPr marL="0" marR="0" lvl="0" indent="0" algn="l" rtl="0">
              <a:spcBef>
                <a:spcPts val="0"/>
              </a:spcBef>
              <a:buNone/>
            </a:pPr>
            <a:r>
              <a:rPr lang="fr-FR" sz="3200" b="0" strike="noStrike">
                <a:solidFill>
                  <a:srgbClr val="EEEEEE"/>
                </a:solidFill>
                <a:latin typeface="Source Sans Pro"/>
                <a:ea typeface="Source Sans Pro"/>
                <a:cs typeface="Source Sans Pro"/>
                <a:sym typeface="Source Sans Pro"/>
              </a:rPr>
              <a:t>O.G.E.C. Des Écoles Privées</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45, rue Paul Painlevé</a:t>
            </a:r>
            <a:br>
              <a:rPr lang="fr-FR" sz="3200" b="0" strike="noStrike">
                <a:solidFill>
                  <a:srgbClr val="EEEEEE"/>
                </a:solidFill>
                <a:latin typeface="Source Sans Pro"/>
                <a:ea typeface="Source Sans Pro"/>
                <a:cs typeface="Source Sans Pro"/>
                <a:sym typeface="Source Sans Pro"/>
              </a:rPr>
            </a:br>
            <a:r>
              <a:rPr lang="fr-FR" sz="3200" b="0" strike="noStrike">
                <a:solidFill>
                  <a:srgbClr val="EEEEEE"/>
                </a:solidFill>
                <a:latin typeface="Source Sans Pro"/>
                <a:ea typeface="Source Sans Pro"/>
                <a:cs typeface="Source Sans Pro"/>
                <a:sym typeface="Source Sans Pro"/>
              </a:rPr>
              <a:t>35150 JANZE</a:t>
            </a:r>
            <a:r>
              <a:rPr lang="fr-FR" sz="3600" b="0" strike="noStrike">
                <a:solidFill>
                  <a:srgbClr val="696464"/>
                </a:solidFill>
                <a:latin typeface="Source Sans Pro"/>
                <a:ea typeface="Source Sans Pro"/>
                <a:cs typeface="Source Sans Pro"/>
                <a:sym typeface="Source Sans Pro"/>
              </a:rPr>
              <a:t/>
            </a:r>
            <a:br>
              <a:rPr lang="fr-FR" sz="3600" b="0" strike="noStrike">
                <a:solidFill>
                  <a:srgbClr val="696464"/>
                </a:solidFill>
                <a:latin typeface="Source Sans Pro"/>
                <a:ea typeface="Source Sans Pro"/>
                <a:cs typeface="Source Sans Pro"/>
                <a:sym typeface="Source Sans Pro"/>
              </a:rPr>
            </a:br>
            <a:endParaRPr lang="fr-FR" sz="3600" b="0" strike="noStrike">
              <a:solidFill>
                <a:srgbClr val="696464"/>
              </a:solidFill>
              <a:latin typeface="Source Sans Pro"/>
              <a:ea typeface="Source Sans Pro"/>
              <a:cs typeface="Source Sans Pro"/>
              <a:sym typeface="Source Sans Pro"/>
            </a:endParaRPr>
          </a:p>
        </p:txBody>
      </p:sp>
      <p:sp>
        <p:nvSpPr>
          <p:cNvPr id="197" name="Shape 197"/>
          <p:cNvSpPr txBox="1">
            <a:spLocks noGrp="1"/>
          </p:cNvSpPr>
          <p:nvPr>
            <p:ph type="sldNum" idx="12"/>
          </p:nvPr>
        </p:nvSpPr>
        <p:spPr>
          <a:xfrm>
            <a:off x="8556784" y="6333134"/>
            <a:ext cx="548700" cy="525000"/>
          </a:xfrm>
          <a:prstGeom prst="rect">
            <a:avLst/>
          </a:prstGeom>
        </p:spPr>
        <p:txBody>
          <a:bodyPr wrap="square" lIns="0" tIns="0" rIns="0" bIns="0" anchor="t" anchorCtr="0">
            <a:noAutofit/>
          </a:bodyPr>
          <a:lstStyle/>
          <a:p>
            <a:pPr lvl="0" rtl="0">
              <a:spcBef>
                <a:spcPts val="0"/>
              </a:spcBef>
              <a:buNone/>
            </a:pPr>
            <a:fld id="{00000000-1234-1234-1234-123412341234}" type="slidenum">
              <a:rPr lang="fr-FR"/>
              <a:t>6</a:t>
            </a:fld>
            <a:endParaRPr 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914400" y="274680"/>
            <a:ext cx="7772040" cy="114264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b="0" u="sng" strike="noStrike">
                <a:solidFill>
                  <a:srgbClr val="696464"/>
                </a:solidFill>
                <a:latin typeface="Source Sans Pro"/>
                <a:ea typeface="Source Sans Pro"/>
                <a:cs typeface="Source Sans Pro"/>
                <a:sym typeface="Source Sans Pro"/>
              </a:rPr>
              <a:t>Domaine finances </a:t>
            </a:r>
            <a:r>
              <a:rPr lang="fr-FR" sz="4000" u="sng">
                <a:solidFill>
                  <a:srgbClr val="696464"/>
                </a:solidFill>
                <a:latin typeface="Source Sans Pro"/>
                <a:ea typeface="Source Sans Pro"/>
                <a:cs typeface="Source Sans Pro"/>
                <a:sym typeface="Source Sans Pro"/>
              </a:rPr>
              <a:t>(Alexandre)</a:t>
            </a:r>
          </a:p>
        </p:txBody>
      </p:sp>
      <p:sp>
        <p:nvSpPr>
          <p:cNvPr id="203" name="Shape 203"/>
          <p:cNvSpPr txBox="1"/>
          <p:nvPr/>
        </p:nvSpPr>
        <p:spPr>
          <a:xfrm>
            <a:off x="216000" y="1080000"/>
            <a:ext cx="8928000" cy="5400000"/>
          </a:xfrm>
          <a:prstGeom prst="rect">
            <a:avLst/>
          </a:prstGeom>
          <a:noFill/>
          <a:ln>
            <a:noFill/>
          </a:ln>
        </p:spPr>
        <p:txBody>
          <a:bodyPr wrap="square" lIns="90000" tIns="45000" rIns="90000" bIns="45000" anchor="t" anchorCtr="0">
            <a:noAutofit/>
          </a:bodyPr>
          <a:lstStyle/>
          <a:p>
            <a:pPr marL="274320" marR="0" lvl="0" indent="-274320" algn="l" rtl="0">
              <a:spcBef>
                <a:spcPts val="0"/>
              </a:spcBef>
              <a:buClr>
                <a:srgbClr val="D34817"/>
              </a:buClr>
              <a:buSzPts val="2210"/>
              <a:buFont typeface="Noto Sans Symbols"/>
              <a:buChar char="●"/>
            </a:pPr>
            <a:r>
              <a:rPr lang="fr-FR" sz="2600">
                <a:latin typeface="Libre Baskerville"/>
                <a:ea typeface="Libre Baskerville"/>
                <a:cs typeface="Libre Baskerville"/>
                <a:sym typeface="Libre Baskerville"/>
              </a:rPr>
              <a:t>Préparation des budgets Ecole/Collège</a:t>
            </a:r>
          </a:p>
          <a:p>
            <a:pPr marR="0" lvl="0" algn="l" rtl="0">
              <a:spcBef>
                <a:spcPts val="0"/>
              </a:spcBef>
              <a:buNone/>
            </a:pPr>
            <a:r>
              <a:rPr lang="fr-FR" sz="2600">
                <a:solidFill>
                  <a:schemeClr val="dk1"/>
                </a:solidFill>
                <a:latin typeface="Libre Baskerville"/>
                <a:ea typeface="Libre Baskerville"/>
                <a:cs typeface="Libre Baskerville"/>
                <a:sym typeface="Libre Baskerville"/>
              </a:rPr>
              <a:t>Validation des indicateurs clefs (CAF, EBE,MNA,FR), vote des tarifs</a:t>
            </a:r>
          </a:p>
          <a:p>
            <a:pPr marR="0" lvl="0" algn="l" rtl="0">
              <a:spcBef>
                <a:spcPts val="0"/>
              </a:spcBef>
              <a:buNone/>
            </a:pPr>
            <a:endParaRPr sz="2600">
              <a:latin typeface="Libre Baskerville"/>
              <a:ea typeface="Libre Baskerville"/>
              <a:cs typeface="Libre Baskerville"/>
              <a:sym typeface="Libre Baskerville"/>
            </a:endParaRPr>
          </a:p>
          <a:p>
            <a:pPr marL="274320" marR="0" lvl="0" indent="-299085" algn="l" rtl="0">
              <a:spcBef>
                <a:spcPts val="0"/>
              </a:spcBef>
              <a:buClr>
                <a:srgbClr val="D34817"/>
              </a:buClr>
              <a:buSzPts val="2600"/>
              <a:buFont typeface="Libre Baskerville"/>
              <a:buChar char="●"/>
            </a:pPr>
            <a:r>
              <a:rPr lang="fr-FR" sz="2600">
                <a:latin typeface="Libre Baskerville"/>
                <a:ea typeface="Libre Baskerville"/>
                <a:cs typeface="Libre Baskerville"/>
                <a:sym typeface="Libre Baskerville"/>
              </a:rPr>
              <a:t>Travaux collège : PPI et structure de financement</a:t>
            </a:r>
          </a:p>
          <a:p>
            <a:pPr marR="0" lvl="0" algn="l" rtl="0">
              <a:spcBef>
                <a:spcPts val="0"/>
              </a:spcBef>
              <a:buNone/>
            </a:pPr>
            <a:r>
              <a:rPr lang="fr-FR" sz="2600">
                <a:latin typeface="Libre Baskerville"/>
                <a:ea typeface="Libre Baskerville"/>
                <a:cs typeface="Libre Baskerville"/>
                <a:sym typeface="Libre Baskerville"/>
              </a:rPr>
              <a:t>(remboursement prêts en-cours, nouvel emprunt CMB et Société Générale)</a:t>
            </a:r>
          </a:p>
          <a:p>
            <a:pPr marR="0" lvl="0" algn="l" rtl="0">
              <a:spcBef>
                <a:spcPts val="0"/>
              </a:spcBef>
              <a:buNone/>
            </a:pPr>
            <a:endParaRPr sz="2600">
              <a:latin typeface="Libre Baskerville"/>
              <a:ea typeface="Libre Baskerville"/>
              <a:cs typeface="Libre Baskerville"/>
              <a:sym typeface="Libre Baskerville"/>
            </a:endParaRPr>
          </a:p>
          <a:p>
            <a:pPr marL="274320" lvl="0" indent="-299085" rtl="0">
              <a:spcBef>
                <a:spcPts val="0"/>
              </a:spcBef>
              <a:buClr>
                <a:srgbClr val="D34817"/>
              </a:buClr>
              <a:buSzPts val="2600"/>
              <a:buFont typeface="Libre Baskerville"/>
              <a:buChar char="●"/>
            </a:pPr>
            <a:r>
              <a:rPr lang="fr-FR" sz="2600">
                <a:solidFill>
                  <a:schemeClr val="dk1"/>
                </a:solidFill>
                <a:latin typeface="Libre Baskerville"/>
                <a:ea typeface="Libre Baskerville"/>
                <a:cs typeface="Libre Baskerville"/>
                <a:sym typeface="Libre Baskerville"/>
              </a:rPr>
              <a:t>Autres :</a:t>
            </a:r>
          </a:p>
          <a:p>
            <a:pPr marL="457200" lvl="0" indent="-342900" rtl="0">
              <a:spcBef>
                <a:spcPts val="0"/>
              </a:spcBef>
              <a:spcAft>
                <a:spcPts val="0"/>
              </a:spcAft>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Fondat° St Mathieu</a:t>
            </a:r>
          </a:p>
          <a:p>
            <a:pPr marL="457200" lvl="0" indent="-342900" rtl="0">
              <a:spcBef>
                <a:spcPts val="0"/>
              </a:spcBef>
              <a:spcAft>
                <a:spcPts val="0"/>
              </a:spcAft>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Dossier loi Falloux</a:t>
            </a:r>
          </a:p>
          <a:p>
            <a:pPr marL="457200" lvl="0" indent="-342900" rtl="0">
              <a:spcBef>
                <a:spcPts val="0"/>
              </a:spcBef>
              <a:spcAft>
                <a:spcPts val="0"/>
              </a:spcAft>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Cantine Martigné</a:t>
            </a:r>
          </a:p>
          <a:p>
            <a:pPr marL="457200" lvl="0" indent="-342900" rtl="0">
              <a:spcBef>
                <a:spcPts val="0"/>
              </a:spcBef>
              <a:spcAft>
                <a:spcPts val="0"/>
              </a:spcAft>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Impact nouvelle convention collective</a:t>
            </a:r>
          </a:p>
          <a:p>
            <a:pPr marL="457200" lvl="0" indent="-342900" rtl="0">
              <a:spcBef>
                <a:spcPts val="0"/>
              </a:spcBef>
              <a:spcAft>
                <a:spcPts val="0"/>
              </a:spcAft>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Validat° réduction pour élève si absence prolongée</a:t>
            </a:r>
          </a:p>
          <a:p>
            <a:pPr marL="457200" lvl="0" indent="-342900" rtl="0">
              <a:spcBef>
                <a:spcPts val="0"/>
              </a:spcBef>
              <a:buClr>
                <a:schemeClr val="dk1"/>
              </a:buClr>
              <a:buSzPts val="1800"/>
              <a:buFont typeface="Libre Baskerville"/>
              <a:buChar char="-"/>
            </a:pPr>
            <a:r>
              <a:rPr lang="fr-FR" sz="1800">
                <a:solidFill>
                  <a:schemeClr val="dk1"/>
                </a:solidFill>
                <a:latin typeface="Libre Baskerville"/>
                <a:ea typeface="Libre Baskerville"/>
                <a:cs typeface="Libre Baskerville"/>
                <a:sym typeface="Libre Baskerville"/>
              </a:rPr>
              <a:t>Validat° coûts Flyer pays Janzé</a:t>
            </a:r>
          </a:p>
          <a:p>
            <a:pPr marR="0" lvl="0" algn="l" rtl="0">
              <a:spcBef>
                <a:spcPts val="0"/>
              </a:spcBef>
              <a:buNone/>
            </a:pPr>
            <a:endParaRPr sz="2600">
              <a:latin typeface="Libre Baskerville"/>
              <a:ea typeface="Libre Baskerville"/>
              <a:cs typeface="Libre Baskerville"/>
              <a:sym typeface="Libre Baskerville"/>
            </a:endParaRPr>
          </a:p>
          <a:p>
            <a:pPr marR="0" lvl="0" algn="l" rtl="0">
              <a:spcBef>
                <a:spcPts val="0"/>
              </a:spcBef>
              <a:buNone/>
            </a:pPr>
            <a:endParaRPr sz="2600">
              <a:latin typeface="Libre Baskerville"/>
              <a:ea typeface="Libre Baskerville"/>
              <a:cs typeface="Libre Baskerville"/>
              <a:sym typeface="Libre Baskerville"/>
            </a:endParaRPr>
          </a:p>
        </p:txBody>
      </p:sp>
      <p:sp>
        <p:nvSpPr>
          <p:cNvPr id="204" name="Shape 204"/>
          <p:cNvSpPr txBox="1"/>
          <p:nvPr/>
        </p:nvSpPr>
        <p:spPr>
          <a:xfrm>
            <a:off x="146160" y="6210360"/>
            <a:ext cx="456840" cy="45684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7</a:t>
            </a:fld>
            <a:endParaRPr lang="fr-FR" sz="1800" b="0" strike="noStrike">
              <a:solidFill>
                <a:srgbClr val="000000"/>
              </a:solidFill>
              <a:latin typeface="Libre Baskerville"/>
              <a:ea typeface="Libre Baskerville"/>
              <a:cs typeface="Libre Baskerville"/>
              <a:sym typeface="Libre Baskerville"/>
            </a:endParaRPr>
          </a:p>
        </p:txBody>
      </p:sp>
      <p:sp>
        <p:nvSpPr>
          <p:cNvPr id="205" name="Shape 205"/>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7</a:t>
            </a:fld>
            <a:endParaRPr lang="fr-F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p:nvPr/>
        </p:nvSpPr>
        <p:spPr>
          <a:xfrm>
            <a:off x="914400" y="274680"/>
            <a:ext cx="7772040" cy="114264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b="0" u="sng" strike="noStrike">
                <a:solidFill>
                  <a:srgbClr val="696464"/>
                </a:solidFill>
                <a:latin typeface="Source Sans Pro"/>
                <a:ea typeface="Source Sans Pro"/>
                <a:cs typeface="Source Sans Pro"/>
                <a:sym typeface="Source Sans Pro"/>
              </a:rPr>
              <a:t>Domaine social – RH (Roger)</a:t>
            </a:r>
            <a:r>
              <a:rPr lang="fr-FR" sz="3200" b="0" strike="noStrike">
                <a:solidFill>
                  <a:srgbClr val="696464"/>
                </a:solidFill>
                <a:latin typeface="Source Sans Pro"/>
                <a:ea typeface="Source Sans Pro"/>
                <a:cs typeface="Source Sans Pro"/>
                <a:sym typeface="Source Sans Pro"/>
              </a:rPr>
              <a:t> </a:t>
            </a:r>
          </a:p>
        </p:txBody>
      </p:sp>
      <p:sp>
        <p:nvSpPr>
          <p:cNvPr id="211" name="Shape 211"/>
          <p:cNvSpPr txBox="1"/>
          <p:nvPr/>
        </p:nvSpPr>
        <p:spPr>
          <a:xfrm>
            <a:off x="576000" y="936000"/>
            <a:ext cx="7988040" cy="4968000"/>
          </a:xfrm>
          <a:prstGeom prst="rect">
            <a:avLst/>
          </a:prstGeom>
          <a:noFill/>
          <a:ln>
            <a:noFill/>
          </a:ln>
        </p:spPr>
        <p:txBody>
          <a:bodyPr wrap="square" lIns="90000" tIns="45000" rIns="90000" bIns="45000" anchor="t" anchorCtr="0">
            <a:noAutofit/>
          </a:bodyPr>
          <a:lstStyle/>
          <a:p>
            <a:pPr marL="274320" marR="0" lvl="0" indent="-286385" algn="l" rtl="0">
              <a:spcBef>
                <a:spcPts val="0"/>
              </a:spcBef>
              <a:buClr>
                <a:srgbClr val="D34817"/>
              </a:buClr>
              <a:buSzPts val="2400"/>
              <a:buFont typeface="Noto Sans Symbols"/>
              <a:buChar char="●"/>
            </a:pPr>
            <a:r>
              <a:rPr lang="fr-FR" sz="2400">
                <a:latin typeface="Libre Baskerville"/>
                <a:ea typeface="Libre Baskerville"/>
                <a:cs typeface="Libre Baskerville"/>
                <a:sym typeface="Libre Baskerville"/>
              </a:rPr>
              <a:t>Pré-projet NAO</a:t>
            </a:r>
          </a:p>
          <a:p>
            <a:pPr marL="274320" marR="0" lvl="0" indent="-286385" algn="l" rtl="0">
              <a:spcBef>
                <a:spcPts val="0"/>
              </a:spcBef>
              <a:buClr>
                <a:srgbClr val="D34817"/>
              </a:buClr>
              <a:buSzPts val="2400"/>
              <a:buFont typeface="Libre Baskerville"/>
              <a:buChar char="●"/>
            </a:pPr>
            <a:r>
              <a:rPr lang="fr-FR" sz="2400">
                <a:latin typeface="Libre Baskerville"/>
                <a:ea typeface="Libre Baskerville"/>
                <a:cs typeface="Libre Baskerville"/>
                <a:sym typeface="Libre Baskerville"/>
              </a:rPr>
              <a:t>Mouvements : </a:t>
            </a:r>
          </a:p>
          <a:p>
            <a:pPr marL="457200" marR="0" lvl="0" indent="-381000" algn="l" rtl="0">
              <a:spcBef>
                <a:spcPts val="0"/>
              </a:spcBef>
              <a:spcAft>
                <a:spcPts val="0"/>
              </a:spcAft>
              <a:buSzPts val="2400"/>
              <a:buFont typeface="Libre Baskerville"/>
              <a:buChar char="-"/>
            </a:pPr>
            <a:r>
              <a:rPr lang="fr-FR" sz="2400">
                <a:latin typeface="Libre Baskerville"/>
                <a:ea typeface="Libre Baskerville"/>
                <a:cs typeface="Libre Baskerville"/>
                <a:sym typeface="Libre Baskerville"/>
              </a:rPr>
              <a:t>Ecole : recrutements suite départ retraite </a:t>
            </a:r>
          </a:p>
          <a:p>
            <a:pPr marL="457200" marR="0" lvl="0" indent="-381000" algn="l" rtl="0">
              <a:spcBef>
                <a:spcPts val="0"/>
              </a:spcBef>
              <a:spcAft>
                <a:spcPts val="0"/>
              </a:spcAft>
              <a:buSzPts val="2400"/>
              <a:buFont typeface="Libre Baskerville"/>
              <a:buChar char="-"/>
            </a:pPr>
            <a:r>
              <a:rPr lang="fr-FR" sz="2400">
                <a:latin typeface="Libre Baskerville"/>
                <a:ea typeface="Libre Baskerville"/>
                <a:cs typeface="Libre Baskerville"/>
                <a:sym typeface="Libre Baskerville"/>
              </a:rPr>
              <a:t>Collège : 1 ouverture de poste et des compléments d’heures sur contrats existants suite départ salariés en vie scolaire et livraison cantine</a:t>
            </a:r>
          </a:p>
          <a:p>
            <a:pPr marL="457200" marR="0" lvl="0" indent="-381000" algn="l" rtl="0">
              <a:spcBef>
                <a:spcPts val="0"/>
              </a:spcBef>
              <a:spcAft>
                <a:spcPts val="0"/>
              </a:spcAft>
              <a:buSzPts val="2400"/>
              <a:buFont typeface="Libre Baskerville"/>
              <a:buChar char="-"/>
            </a:pPr>
            <a:r>
              <a:rPr lang="fr-FR" sz="2400">
                <a:latin typeface="Libre Baskerville"/>
                <a:ea typeface="Libre Baskerville"/>
                <a:cs typeface="Libre Baskerville"/>
                <a:sym typeface="Libre Baskerville"/>
              </a:rPr>
              <a:t>Collège : intégration en tant que salarié de l’animateur sportif Badminton</a:t>
            </a:r>
          </a:p>
          <a:p>
            <a:pPr marL="274320" marR="0" lvl="0" indent="-286385" algn="l" rtl="0">
              <a:spcBef>
                <a:spcPts val="0"/>
              </a:spcBef>
              <a:buClr>
                <a:srgbClr val="D34817"/>
              </a:buClr>
              <a:buSzPts val="2400"/>
              <a:buFont typeface="Noto Sans Symbols"/>
              <a:buChar char="●"/>
            </a:pPr>
            <a:r>
              <a:rPr lang="fr-FR" sz="2400">
                <a:latin typeface="Libre Baskerville"/>
                <a:ea typeface="Libre Baskerville"/>
                <a:cs typeface="Libre Baskerville"/>
                <a:sym typeface="Libre Baskerville"/>
              </a:rPr>
              <a:t>Autre :</a:t>
            </a:r>
          </a:p>
          <a:p>
            <a:pPr marL="457200" lvl="0" indent="-342900" rtl="0">
              <a:spcBef>
                <a:spcPts val="0"/>
              </a:spcBef>
              <a:buSzPts val="1800"/>
              <a:buFont typeface="Libre Baskerville"/>
              <a:buChar char="-"/>
            </a:pPr>
            <a:r>
              <a:rPr lang="fr-FR" sz="1800">
                <a:solidFill>
                  <a:schemeClr val="dk1"/>
                </a:solidFill>
                <a:latin typeface="Libre Baskerville"/>
                <a:ea typeface="Libre Baskerville"/>
                <a:cs typeface="Libre Baskerville"/>
                <a:sym typeface="Libre Baskerville"/>
              </a:rPr>
              <a:t>Document Unique / Plan de prévention des risques</a:t>
            </a:r>
          </a:p>
          <a:p>
            <a:pPr marL="457200" lvl="0" indent="-342900" rtl="0">
              <a:spcBef>
                <a:spcPts val="0"/>
              </a:spcBef>
              <a:buSzPts val="1800"/>
              <a:buFont typeface="Libre Baskerville"/>
              <a:buChar char="-"/>
            </a:pPr>
            <a:r>
              <a:rPr lang="fr-FR" sz="1800">
                <a:solidFill>
                  <a:schemeClr val="dk1"/>
                </a:solidFill>
                <a:latin typeface="Libre Baskerville"/>
                <a:ea typeface="Libre Baskerville"/>
                <a:cs typeface="Libre Baskerville"/>
                <a:sym typeface="Libre Baskerville"/>
              </a:rPr>
              <a:t>Ecole/Collège : révision classification pour certains salariés</a:t>
            </a:r>
          </a:p>
          <a:p>
            <a:pPr marL="457200" marR="0" lvl="0" indent="-342900" algn="l" rtl="0">
              <a:spcBef>
                <a:spcPts val="0"/>
              </a:spcBef>
              <a:buSzPts val="1800"/>
              <a:buFont typeface="Libre Baskerville"/>
              <a:buChar char="-"/>
            </a:pPr>
            <a:r>
              <a:rPr lang="fr-FR" sz="1800">
                <a:latin typeface="Libre Baskerville"/>
                <a:ea typeface="Libre Baskerville"/>
                <a:cs typeface="Libre Baskerville"/>
                <a:sym typeface="Libre Baskerville"/>
              </a:rPr>
              <a:t>campagne relance impayés</a:t>
            </a:r>
          </a:p>
          <a:p>
            <a:pPr marR="0" lvl="0" algn="l" rtl="0">
              <a:spcBef>
                <a:spcPts val="0"/>
              </a:spcBef>
              <a:buNone/>
            </a:pPr>
            <a:endParaRPr sz="2400">
              <a:latin typeface="Libre Baskerville"/>
              <a:ea typeface="Libre Baskerville"/>
              <a:cs typeface="Libre Baskerville"/>
              <a:sym typeface="Libre Baskerville"/>
            </a:endParaRPr>
          </a:p>
        </p:txBody>
      </p:sp>
      <p:sp>
        <p:nvSpPr>
          <p:cNvPr id="212" name="Shape 212"/>
          <p:cNvSpPr txBox="1"/>
          <p:nvPr/>
        </p:nvSpPr>
        <p:spPr>
          <a:xfrm>
            <a:off x="146160" y="6210360"/>
            <a:ext cx="456840" cy="45684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8</a:t>
            </a:fld>
            <a:endParaRPr lang="fr-FR" sz="1800" b="0" strike="noStrike">
              <a:solidFill>
                <a:srgbClr val="000000"/>
              </a:solidFill>
              <a:latin typeface="Libre Baskerville"/>
              <a:ea typeface="Libre Baskerville"/>
              <a:cs typeface="Libre Baskerville"/>
              <a:sym typeface="Libre Baskerville"/>
            </a:endParaRPr>
          </a:p>
        </p:txBody>
      </p:sp>
      <p:sp>
        <p:nvSpPr>
          <p:cNvPr id="213" name="Shape 213"/>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8</a:t>
            </a:fld>
            <a:endParaRPr lang="fr-F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p:nvPr/>
        </p:nvSpPr>
        <p:spPr>
          <a:xfrm>
            <a:off x="914400" y="274676"/>
            <a:ext cx="7772100" cy="873000"/>
          </a:xfrm>
          <a:prstGeom prst="rect">
            <a:avLst/>
          </a:prstGeom>
          <a:noFill/>
          <a:ln>
            <a:noFill/>
          </a:ln>
        </p:spPr>
        <p:txBody>
          <a:bodyPr wrap="square" lIns="90000" tIns="45000" rIns="90000" bIns="45000" anchor="t" anchorCtr="0">
            <a:noAutofit/>
          </a:bodyPr>
          <a:lstStyle/>
          <a:p>
            <a:pPr marL="0" marR="0" lvl="0" indent="0" algn="ctr" rtl="0">
              <a:spcBef>
                <a:spcPts val="0"/>
              </a:spcBef>
              <a:buNone/>
            </a:pPr>
            <a:r>
              <a:rPr lang="fr-FR" sz="4000" b="0" u="sng" strike="noStrike">
                <a:solidFill>
                  <a:srgbClr val="696464"/>
                </a:solidFill>
                <a:latin typeface="Source Sans Pro"/>
                <a:ea typeface="Source Sans Pro"/>
                <a:cs typeface="Source Sans Pro"/>
                <a:sym typeface="Source Sans Pro"/>
              </a:rPr>
              <a:t>Domaine travaux-immobilier</a:t>
            </a:r>
          </a:p>
        </p:txBody>
      </p:sp>
      <p:sp>
        <p:nvSpPr>
          <p:cNvPr id="219" name="Shape 219"/>
          <p:cNvSpPr txBox="1"/>
          <p:nvPr/>
        </p:nvSpPr>
        <p:spPr>
          <a:xfrm>
            <a:off x="603000" y="1223750"/>
            <a:ext cx="7988100" cy="4485600"/>
          </a:xfrm>
          <a:prstGeom prst="rect">
            <a:avLst/>
          </a:prstGeom>
          <a:noFill/>
          <a:ln>
            <a:noFill/>
          </a:ln>
        </p:spPr>
        <p:txBody>
          <a:bodyPr wrap="square" lIns="90000" tIns="45000" rIns="90000" bIns="45000" anchor="t" anchorCtr="0">
            <a:noAutofit/>
          </a:bodyPr>
          <a:lstStyle/>
          <a:p>
            <a:pPr marL="457200" lvl="0" indent="457200" algn="l" rtl="0">
              <a:spcBef>
                <a:spcPts val="0"/>
              </a:spcBef>
              <a:buNone/>
            </a:pPr>
            <a:r>
              <a:rPr lang="fr-FR" sz="3000">
                <a:solidFill>
                  <a:srgbClr val="FF6600"/>
                </a:solidFill>
                <a:latin typeface="Libre Baskerville"/>
                <a:ea typeface="Libre Baskerville"/>
                <a:cs typeface="Libre Baskerville"/>
                <a:sym typeface="Libre Baskerville"/>
              </a:rPr>
              <a:t>Travaux réalisés dans l’année</a:t>
            </a:r>
          </a:p>
          <a:p>
            <a:pPr lvl="0" algn="ctr" rtl="0">
              <a:spcBef>
                <a:spcPts val="0"/>
              </a:spcBef>
              <a:buNone/>
            </a:pPr>
            <a:r>
              <a:rPr lang="fr-FR" sz="3000">
                <a:solidFill>
                  <a:srgbClr val="FF6600"/>
                </a:solidFill>
                <a:latin typeface="Libre Baskerville"/>
                <a:ea typeface="Libre Baskerville"/>
                <a:cs typeface="Libre Baskerville"/>
                <a:sym typeface="Libre Baskerville"/>
              </a:rPr>
              <a:t>au Collège</a:t>
            </a:r>
          </a:p>
        </p:txBody>
      </p:sp>
      <p:sp>
        <p:nvSpPr>
          <p:cNvPr id="220" name="Shape 220"/>
          <p:cNvSpPr txBox="1"/>
          <p:nvPr/>
        </p:nvSpPr>
        <p:spPr>
          <a:xfrm>
            <a:off x="146160" y="6210360"/>
            <a:ext cx="456840" cy="456840"/>
          </a:xfrm>
          <a:prstGeom prst="rect">
            <a:avLst/>
          </a:prstGeom>
          <a:solidFill>
            <a:srgbClr val="D34817"/>
          </a:solidFill>
          <a:ln>
            <a:noFill/>
          </a:ln>
        </p:spPr>
        <p:txBody>
          <a:bodyPr wrap="square" lIns="90000" tIns="45000" rIns="90000" bIns="45000" anchor="t" anchorCtr="0">
            <a:noAutofit/>
          </a:bodyPr>
          <a:lstStyle/>
          <a:p>
            <a:pPr marL="0" marR="0" lvl="0" indent="0" algn="l" rtl="0">
              <a:spcBef>
                <a:spcPts val="0"/>
              </a:spcBef>
              <a:buNone/>
            </a:pPr>
            <a:fld id="{00000000-1234-1234-1234-123412341234}" type="slidenum">
              <a:rPr lang="fr-FR" sz="1800" b="0" strike="noStrike">
                <a:solidFill>
                  <a:srgbClr val="000000"/>
                </a:solidFill>
                <a:latin typeface="Libre Baskerville"/>
                <a:ea typeface="Libre Baskerville"/>
                <a:cs typeface="Libre Baskerville"/>
                <a:sym typeface="Libre Baskerville"/>
              </a:rPr>
              <a:t>9</a:t>
            </a:fld>
            <a:endParaRPr lang="fr-FR" sz="1800" b="0" strike="noStrike">
              <a:solidFill>
                <a:srgbClr val="000000"/>
              </a:solidFill>
              <a:latin typeface="Libre Baskerville"/>
              <a:ea typeface="Libre Baskerville"/>
              <a:cs typeface="Libre Baskerville"/>
              <a:sym typeface="Libre Baskerville"/>
            </a:endParaRPr>
          </a:p>
        </p:txBody>
      </p:sp>
      <p:pic>
        <p:nvPicPr>
          <p:cNvPr id="221" name="Shape 221"/>
          <p:cNvPicPr preferRelativeResize="0"/>
          <p:nvPr/>
        </p:nvPicPr>
        <p:blipFill>
          <a:blip r:embed="rId3">
            <a:alphaModFix/>
          </a:blip>
          <a:stretch>
            <a:fillRect/>
          </a:stretch>
        </p:blipFill>
        <p:spPr>
          <a:xfrm>
            <a:off x="1402575" y="2362375"/>
            <a:ext cx="6338854" cy="3565623"/>
          </a:xfrm>
          <a:prstGeom prst="rect">
            <a:avLst/>
          </a:prstGeom>
          <a:noFill/>
          <a:ln>
            <a:noFill/>
          </a:ln>
        </p:spPr>
      </p:pic>
      <p:sp>
        <p:nvSpPr>
          <p:cNvPr id="222" name="Shape 222"/>
          <p:cNvSpPr txBox="1">
            <a:spLocks noGrp="1"/>
          </p:cNvSpPr>
          <p:nvPr>
            <p:ph type="sldNum" idx="12"/>
          </p:nvPr>
        </p:nvSpPr>
        <p:spPr>
          <a:xfrm>
            <a:off x="8556784" y="6333134"/>
            <a:ext cx="548700" cy="525000"/>
          </a:xfrm>
          <a:prstGeom prst="rect">
            <a:avLst/>
          </a:prstGeom>
        </p:spPr>
        <p:txBody>
          <a:bodyPr wrap="square" lIns="90000" tIns="45000" rIns="90000" bIns="45000" anchor="t" anchorCtr="0">
            <a:noAutofit/>
          </a:bodyPr>
          <a:lstStyle/>
          <a:p>
            <a:pPr lvl="0">
              <a:spcBef>
                <a:spcPts val="0"/>
              </a:spcBef>
              <a:buNone/>
            </a:pPr>
            <a:fld id="{00000000-1234-1234-1234-123412341234}" type="slidenum">
              <a:rPr lang="fr-FR"/>
              <a:t>9</a:t>
            </a:fld>
            <a:endParaRPr lang="fr-FR"/>
          </a:p>
        </p:txBody>
      </p:sp>
    </p:spTree>
  </p:cSld>
  <p:clrMapOvr>
    <a:masterClrMapping/>
  </p:clrMapOvr>
  <p:transition>
    <p:fade thruBlk="1"/>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962</Words>
  <Application>Microsoft Office PowerPoint</Application>
  <PresentationFormat>Affichage à l'écran (4:3)</PresentationFormat>
  <Paragraphs>221</Paragraphs>
  <Slides>30</Slides>
  <Notes>30</Notes>
  <HiddenSlides>0</HiddenSlides>
  <MMClips>0</MMClips>
  <ScaleCrop>false</ScaleCrop>
  <HeadingPairs>
    <vt:vector size="4" baseType="variant">
      <vt:variant>
        <vt:lpstr>Thème</vt:lpstr>
      </vt:variant>
      <vt:variant>
        <vt:i4>2</vt:i4>
      </vt:variant>
      <vt:variant>
        <vt:lpstr>Titres des diapositives</vt:lpstr>
      </vt:variant>
      <vt:variant>
        <vt:i4>30</vt:i4>
      </vt:variant>
    </vt:vector>
  </HeadingPairs>
  <TitlesOfParts>
    <vt:vector size="32" baseType="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Directeur</dc:creator>
  <cp:lastModifiedBy>DANJOU</cp:lastModifiedBy>
  <cp:revision>4</cp:revision>
  <dcterms:modified xsi:type="dcterms:W3CDTF">2017-12-04T17:01:18Z</dcterms:modified>
</cp:coreProperties>
</file>